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5" r:id="rId3"/>
    <p:sldId id="258" r:id="rId4"/>
    <p:sldId id="264" r:id="rId5"/>
    <p:sldId id="259" r:id="rId6"/>
    <p:sldId id="261" r:id="rId7"/>
    <p:sldId id="266" r:id="rId8"/>
    <p:sldId id="267" r:id="rId9"/>
    <p:sldId id="274" r:id="rId10"/>
    <p:sldId id="270" r:id="rId11"/>
    <p:sldId id="271" r:id="rId12"/>
    <p:sldId id="272" r:id="rId13"/>
    <p:sldId id="273" r:id="rId14"/>
    <p:sldId id="275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A0AA"/>
    <a:srgbClr val="FD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B8E041-1EF6-621E-FEE9-9D7EABCA2D05}" v="52" dt="2023-06-19T21:56:50.232"/>
    <p1510:client id="{35A8C131-D744-71C1-E663-3D9B906D3F41}" v="277" dt="2023-06-16T03:10:09.556"/>
    <p1510:client id="{4274B819-8FF9-DF82-32B3-E0E2C996F73E}" v="465" dt="2023-06-16T07:13:33.287"/>
    <p1510:client id="{4D040310-82B5-F9D8-43EF-60AC318EB331}" v="27" dt="2023-06-19T22:09:04.698"/>
    <p1510:client id="{BF453C65-11E9-4F3D-8A7F-C9393533CED6}" v="2" dt="2023-06-16T06:40:50.046"/>
    <p1510:client id="{EA5FEF48-262D-86ED-F5E8-0C5244EC7A16}" v="77" dt="2023-06-19T21:13:02.197"/>
    <p1510:client id="{EF2C80F4-EBE0-EB5F-4CB7-99DC748D72B9}" v="54" dt="2023-06-16T12:54:16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AUGUSTO LUVIZUTTO" userId="S::marcelo.luvizutto@fatec.sp.gov.br::1ac58df7-d109-46b6-a414-43f9bbbe0a6c" providerId="AD" clId="Web-{4274B819-8FF9-DF82-32B3-E0E2C996F73E}"/>
    <pc:docChg chg="addSld delSld modSld sldOrd">
      <pc:chgData name="MARCELO AUGUSTO LUVIZUTTO" userId="S::marcelo.luvizutto@fatec.sp.gov.br::1ac58df7-d109-46b6-a414-43f9bbbe0a6c" providerId="AD" clId="Web-{4274B819-8FF9-DF82-32B3-E0E2C996F73E}" dt="2023-06-16T07:13:33.287" v="311" actId="1076"/>
      <pc:docMkLst>
        <pc:docMk/>
      </pc:docMkLst>
      <pc:sldChg chg="modSp">
        <pc:chgData name="MARCELO AUGUSTO LUVIZUTTO" userId="S::marcelo.luvizutto@fatec.sp.gov.br::1ac58df7-d109-46b6-a414-43f9bbbe0a6c" providerId="AD" clId="Web-{4274B819-8FF9-DF82-32B3-E0E2C996F73E}" dt="2023-06-16T06:41:08.538" v="4" actId="20577"/>
        <pc:sldMkLst>
          <pc:docMk/>
          <pc:sldMk cId="1727438913" sldId="259"/>
        </pc:sldMkLst>
        <pc:spChg chg="mod">
          <ac:chgData name="MARCELO AUGUSTO LUVIZUTTO" userId="S::marcelo.luvizutto@fatec.sp.gov.br::1ac58df7-d109-46b6-a414-43f9bbbe0a6c" providerId="AD" clId="Web-{4274B819-8FF9-DF82-32B3-E0E2C996F73E}" dt="2023-06-16T06:41:08.538" v="4" actId="20577"/>
          <ac:spMkLst>
            <pc:docMk/>
            <pc:sldMk cId="1727438913" sldId="259"/>
            <ac:spMk id="16" creationId="{7C2B2B88-ECEC-782A-A078-70F9264C7E63}"/>
          </ac:spMkLst>
        </pc:spChg>
      </pc:sldChg>
      <pc:sldChg chg="ord">
        <pc:chgData name="MARCELO AUGUSTO LUVIZUTTO" userId="S::marcelo.luvizutto@fatec.sp.gov.br::1ac58df7-d109-46b6-a414-43f9bbbe0a6c" providerId="AD" clId="Web-{4274B819-8FF9-DF82-32B3-E0E2C996F73E}" dt="2023-06-16T07:02:55.783" v="267"/>
        <pc:sldMkLst>
          <pc:docMk/>
          <pc:sldMk cId="2629557210" sldId="261"/>
        </pc:sldMkLst>
      </pc:sldChg>
      <pc:sldChg chg="delSp">
        <pc:chgData name="MARCELO AUGUSTO LUVIZUTTO" userId="S::marcelo.luvizutto@fatec.sp.gov.br::1ac58df7-d109-46b6-a414-43f9bbbe0a6c" providerId="AD" clId="Web-{4274B819-8FF9-DF82-32B3-E0E2C996F73E}" dt="2023-06-16T06:40:32.240" v="0"/>
        <pc:sldMkLst>
          <pc:docMk/>
          <pc:sldMk cId="3908775982" sldId="262"/>
        </pc:sldMkLst>
        <pc:spChg chg="del">
          <ac:chgData name="MARCELO AUGUSTO LUVIZUTTO" userId="S::marcelo.luvizutto@fatec.sp.gov.br::1ac58df7-d109-46b6-a414-43f9bbbe0a6c" providerId="AD" clId="Web-{4274B819-8FF9-DF82-32B3-E0E2C996F73E}" dt="2023-06-16T06:40:32.240" v="0"/>
          <ac:spMkLst>
            <pc:docMk/>
            <pc:sldMk cId="3908775982" sldId="262"/>
            <ac:spMk id="6" creationId="{00000000-0000-0000-0000-000000000000}"/>
          </ac:spMkLst>
        </pc:spChg>
      </pc:sldChg>
      <pc:sldChg chg="addSp delSp modSp add replId">
        <pc:chgData name="MARCELO AUGUSTO LUVIZUTTO" userId="S::marcelo.luvizutto@fatec.sp.gov.br::1ac58df7-d109-46b6-a414-43f9bbbe0a6c" providerId="AD" clId="Web-{4274B819-8FF9-DF82-32B3-E0E2C996F73E}" dt="2023-06-16T07:03:29.549" v="268" actId="20577"/>
        <pc:sldMkLst>
          <pc:docMk/>
          <pc:sldMk cId="4257011020" sldId="267"/>
        </pc:sldMkLst>
        <pc:spChg chg="del">
          <ac:chgData name="MARCELO AUGUSTO LUVIZUTTO" userId="S::marcelo.luvizutto@fatec.sp.gov.br::1ac58df7-d109-46b6-a414-43f9bbbe0a6c" providerId="AD" clId="Web-{4274B819-8FF9-DF82-32B3-E0E2C996F73E}" dt="2023-06-16T06:54:37.610" v="189"/>
          <ac:spMkLst>
            <pc:docMk/>
            <pc:sldMk cId="4257011020" sldId="267"/>
            <ac:spMk id="8" creationId="{00000000-0000-0000-0000-000000000000}"/>
          </ac:spMkLst>
        </pc:spChg>
        <pc:spChg chg="mod">
          <ac:chgData name="MARCELO AUGUSTO LUVIZUTTO" userId="S::marcelo.luvizutto@fatec.sp.gov.br::1ac58df7-d109-46b6-a414-43f9bbbe0a6c" providerId="AD" clId="Web-{4274B819-8FF9-DF82-32B3-E0E2C996F73E}" dt="2023-06-16T07:03:29.549" v="268" actId="20577"/>
          <ac:spMkLst>
            <pc:docMk/>
            <pc:sldMk cId="4257011020" sldId="267"/>
            <ac:spMk id="10" creationId="{7C2B2B88-ECEC-782A-A078-70F9264C7E63}"/>
          </ac:spMkLst>
        </pc:spChg>
        <pc:spChg chg="mod">
          <ac:chgData name="MARCELO AUGUSTO LUVIZUTTO" userId="S::marcelo.luvizutto@fatec.sp.gov.br::1ac58df7-d109-46b6-a414-43f9bbbe0a6c" providerId="AD" clId="Web-{4274B819-8FF9-DF82-32B3-E0E2C996F73E}" dt="2023-06-16T06:43:48.636" v="24" actId="1076"/>
          <ac:spMkLst>
            <pc:docMk/>
            <pc:sldMk cId="4257011020" sldId="267"/>
            <ac:spMk id="12" creationId="{001A68DD-4FEA-4D09-988C-DABC63AAE8DA}"/>
          </ac:spMkLst>
        </pc:spChg>
        <pc:picChg chg="del mod">
          <ac:chgData name="MARCELO AUGUSTO LUVIZUTTO" userId="S::marcelo.luvizutto@fatec.sp.gov.br::1ac58df7-d109-46b6-a414-43f9bbbe0a6c" providerId="AD" clId="Web-{4274B819-8FF9-DF82-32B3-E0E2C996F73E}" dt="2023-06-16T06:42:23.243" v="10"/>
          <ac:picMkLst>
            <pc:docMk/>
            <pc:sldMk cId="4257011020" sldId="267"/>
            <ac:picMk id="2" creationId="{00000000-0000-0000-0000-000000000000}"/>
          </ac:picMkLst>
        </pc:picChg>
        <pc:picChg chg="add del mod">
          <ac:chgData name="MARCELO AUGUSTO LUVIZUTTO" userId="S::marcelo.luvizutto@fatec.sp.gov.br::1ac58df7-d109-46b6-a414-43f9bbbe0a6c" providerId="AD" clId="Web-{4274B819-8FF9-DF82-32B3-E0E2C996F73E}" dt="2023-06-16T06:47:37.206" v="136"/>
          <ac:picMkLst>
            <pc:docMk/>
            <pc:sldMk cId="4257011020" sldId="267"/>
            <ac:picMk id="3" creationId="{68DC76D0-1C23-5D56-9D36-F8172153F041}"/>
          </ac:picMkLst>
        </pc:picChg>
        <pc:picChg chg="add del mod">
          <ac:chgData name="MARCELO AUGUSTO LUVIZUTTO" userId="S::marcelo.luvizutto@fatec.sp.gov.br::1ac58df7-d109-46b6-a414-43f9bbbe0a6c" providerId="AD" clId="Web-{4274B819-8FF9-DF82-32B3-E0E2C996F73E}" dt="2023-06-16T06:49:44.882" v="147"/>
          <ac:picMkLst>
            <pc:docMk/>
            <pc:sldMk cId="4257011020" sldId="267"/>
            <ac:picMk id="4" creationId="{2734AC28-3509-696B-3A38-8E8081BF8EA3}"/>
          </ac:picMkLst>
        </pc:picChg>
        <pc:picChg chg="add mod">
          <ac:chgData name="MARCELO AUGUSTO LUVIZUTTO" userId="S::marcelo.luvizutto@fatec.sp.gov.br::1ac58df7-d109-46b6-a414-43f9bbbe0a6c" providerId="AD" clId="Web-{4274B819-8FF9-DF82-32B3-E0E2C996F73E}" dt="2023-06-16T06:49:14.522" v="146" actId="14100"/>
          <ac:picMkLst>
            <pc:docMk/>
            <pc:sldMk cId="4257011020" sldId="267"/>
            <ac:picMk id="5" creationId="{C4E345C2-466A-5E4D-0734-84A3D3071300}"/>
          </ac:picMkLst>
        </pc:picChg>
        <pc:picChg chg="add del mod">
          <ac:chgData name="MARCELO AUGUSTO LUVIZUTTO" userId="S::marcelo.luvizutto@fatec.sp.gov.br::1ac58df7-d109-46b6-a414-43f9bbbe0a6c" providerId="AD" clId="Web-{4274B819-8FF9-DF82-32B3-E0E2C996F73E}" dt="2023-06-16T06:49:53.273" v="149"/>
          <ac:picMkLst>
            <pc:docMk/>
            <pc:sldMk cId="4257011020" sldId="267"/>
            <ac:picMk id="6" creationId="{D9C3708E-252E-AEE2-1CCE-4B2F34D48E55}"/>
          </ac:picMkLst>
        </pc:picChg>
        <pc:picChg chg="add del mod">
          <ac:chgData name="MARCELO AUGUSTO LUVIZUTTO" userId="S::marcelo.luvizutto@fatec.sp.gov.br::1ac58df7-d109-46b6-a414-43f9bbbe0a6c" providerId="AD" clId="Web-{4274B819-8FF9-DF82-32B3-E0E2C996F73E}" dt="2023-06-16T06:50:22.883" v="152"/>
          <ac:picMkLst>
            <pc:docMk/>
            <pc:sldMk cId="4257011020" sldId="267"/>
            <ac:picMk id="7" creationId="{C8EDAB4D-93B0-C755-604A-0F70DE817396}"/>
          </ac:picMkLst>
        </pc:picChg>
        <pc:picChg chg="add mod">
          <ac:chgData name="MARCELO AUGUSTO LUVIZUTTO" userId="S::marcelo.luvizutto@fatec.sp.gov.br::1ac58df7-d109-46b6-a414-43f9bbbe0a6c" providerId="AD" clId="Web-{4274B819-8FF9-DF82-32B3-E0E2C996F73E}" dt="2023-06-16T06:51:27.073" v="160" actId="1076"/>
          <ac:picMkLst>
            <pc:docMk/>
            <pc:sldMk cId="4257011020" sldId="267"/>
            <ac:picMk id="9" creationId="{A5B4ED7D-0524-BF58-50CE-DCEEB7699692}"/>
          </ac:picMkLst>
        </pc:picChg>
      </pc:sldChg>
      <pc:sldChg chg="delSp add del replId">
        <pc:chgData name="MARCELO AUGUSTO LUVIZUTTO" userId="S::marcelo.luvizutto@fatec.sp.gov.br::1ac58df7-d109-46b6-a414-43f9bbbe0a6c" providerId="AD" clId="Web-{4274B819-8FF9-DF82-32B3-E0E2C996F73E}" dt="2023-06-16T07:00:11.105" v="222"/>
        <pc:sldMkLst>
          <pc:docMk/>
          <pc:sldMk cId="769571269" sldId="268"/>
        </pc:sldMkLst>
        <pc:spChg chg="del">
          <ac:chgData name="MARCELO AUGUSTO LUVIZUTTO" userId="S::marcelo.luvizutto@fatec.sp.gov.br::1ac58df7-d109-46b6-a414-43f9bbbe0a6c" providerId="AD" clId="Web-{4274B819-8FF9-DF82-32B3-E0E2C996F73E}" dt="2023-06-16T06:59:02.446" v="198"/>
          <ac:spMkLst>
            <pc:docMk/>
            <pc:sldMk cId="769571269" sldId="268"/>
            <ac:spMk id="10" creationId="{7C2B2B88-ECEC-782A-A078-70F9264C7E63}"/>
          </ac:spMkLst>
        </pc:spChg>
        <pc:spChg chg="del">
          <ac:chgData name="MARCELO AUGUSTO LUVIZUTTO" userId="S::marcelo.luvizutto@fatec.sp.gov.br::1ac58df7-d109-46b6-a414-43f9bbbe0a6c" providerId="AD" clId="Web-{4274B819-8FF9-DF82-32B3-E0E2C996F73E}" dt="2023-06-16T06:59:03.806" v="199"/>
          <ac:spMkLst>
            <pc:docMk/>
            <pc:sldMk cId="769571269" sldId="268"/>
            <ac:spMk id="12" creationId="{001A68DD-4FEA-4D09-988C-DABC63AAE8DA}"/>
          </ac:spMkLst>
        </pc:spChg>
        <pc:picChg chg="del">
          <ac:chgData name="MARCELO AUGUSTO LUVIZUTTO" userId="S::marcelo.luvizutto@fatec.sp.gov.br::1ac58df7-d109-46b6-a414-43f9bbbe0a6c" providerId="AD" clId="Web-{4274B819-8FF9-DF82-32B3-E0E2C996F73E}" dt="2023-06-16T06:59:05.728" v="201"/>
          <ac:picMkLst>
            <pc:docMk/>
            <pc:sldMk cId="769571269" sldId="268"/>
            <ac:picMk id="5" creationId="{C4E345C2-466A-5E4D-0734-84A3D3071300}"/>
          </ac:picMkLst>
        </pc:picChg>
        <pc:picChg chg="del">
          <ac:chgData name="MARCELO AUGUSTO LUVIZUTTO" userId="S::marcelo.luvizutto@fatec.sp.gov.br::1ac58df7-d109-46b6-a414-43f9bbbe0a6c" providerId="AD" clId="Web-{4274B819-8FF9-DF82-32B3-E0E2C996F73E}" dt="2023-06-16T06:59:04.946" v="200"/>
          <ac:picMkLst>
            <pc:docMk/>
            <pc:sldMk cId="769571269" sldId="268"/>
            <ac:picMk id="9" creationId="{A5B4ED7D-0524-BF58-50CE-DCEEB7699692}"/>
          </ac:picMkLst>
        </pc:picChg>
      </pc:sldChg>
      <pc:sldChg chg="delSp add del replId">
        <pc:chgData name="MARCELO AUGUSTO LUVIZUTTO" userId="S::marcelo.luvizutto@fatec.sp.gov.br::1ac58df7-d109-46b6-a414-43f9bbbe0a6c" providerId="AD" clId="Web-{4274B819-8FF9-DF82-32B3-E0E2C996F73E}" dt="2023-06-16T07:00:09.965" v="221"/>
        <pc:sldMkLst>
          <pc:docMk/>
          <pc:sldMk cId="2080712362" sldId="269"/>
        </pc:sldMkLst>
        <pc:spChg chg="del">
          <ac:chgData name="MARCELO AUGUSTO LUVIZUTTO" userId="S::marcelo.luvizutto@fatec.sp.gov.br::1ac58df7-d109-46b6-a414-43f9bbbe0a6c" providerId="AD" clId="Web-{4274B819-8FF9-DF82-32B3-E0E2C996F73E}" dt="2023-06-16T06:59:08.790" v="202"/>
          <ac:spMkLst>
            <pc:docMk/>
            <pc:sldMk cId="2080712362" sldId="269"/>
            <ac:spMk id="10" creationId="{7C2B2B88-ECEC-782A-A078-70F9264C7E63}"/>
          </ac:spMkLst>
        </pc:spChg>
        <pc:spChg chg="del">
          <ac:chgData name="MARCELO AUGUSTO LUVIZUTTO" userId="S::marcelo.luvizutto@fatec.sp.gov.br::1ac58df7-d109-46b6-a414-43f9bbbe0a6c" providerId="AD" clId="Web-{4274B819-8FF9-DF82-32B3-E0E2C996F73E}" dt="2023-06-16T06:59:10.181" v="203"/>
          <ac:spMkLst>
            <pc:docMk/>
            <pc:sldMk cId="2080712362" sldId="269"/>
            <ac:spMk id="12" creationId="{001A68DD-4FEA-4D09-988C-DABC63AAE8DA}"/>
          </ac:spMkLst>
        </pc:spChg>
        <pc:picChg chg="del">
          <ac:chgData name="MARCELO AUGUSTO LUVIZUTTO" userId="S::marcelo.luvizutto@fatec.sp.gov.br::1ac58df7-d109-46b6-a414-43f9bbbe0a6c" providerId="AD" clId="Web-{4274B819-8FF9-DF82-32B3-E0E2C996F73E}" dt="2023-06-16T06:59:12.775" v="205"/>
          <ac:picMkLst>
            <pc:docMk/>
            <pc:sldMk cId="2080712362" sldId="269"/>
            <ac:picMk id="5" creationId="{C4E345C2-466A-5E4D-0734-84A3D3071300}"/>
          </ac:picMkLst>
        </pc:picChg>
        <pc:picChg chg="del">
          <ac:chgData name="MARCELO AUGUSTO LUVIZUTTO" userId="S::marcelo.luvizutto@fatec.sp.gov.br::1ac58df7-d109-46b6-a414-43f9bbbe0a6c" providerId="AD" clId="Web-{4274B819-8FF9-DF82-32B3-E0E2C996F73E}" dt="2023-06-16T06:59:11.665" v="204"/>
          <ac:picMkLst>
            <pc:docMk/>
            <pc:sldMk cId="2080712362" sldId="269"/>
            <ac:picMk id="9" creationId="{A5B4ED7D-0524-BF58-50CE-DCEEB7699692}"/>
          </ac:picMkLst>
        </pc:picChg>
      </pc:sldChg>
      <pc:sldChg chg="addSp delSp modSp add replId">
        <pc:chgData name="MARCELO AUGUSTO LUVIZUTTO" userId="S::marcelo.luvizutto@fatec.sp.gov.br::1ac58df7-d109-46b6-a414-43f9bbbe0a6c" providerId="AD" clId="Web-{4274B819-8FF9-DF82-32B3-E0E2C996F73E}" dt="2023-06-16T07:07:58.823" v="275" actId="1076"/>
        <pc:sldMkLst>
          <pc:docMk/>
          <pc:sldMk cId="355295337" sldId="270"/>
        </pc:sldMkLst>
        <pc:spChg chg="add del mod">
          <ac:chgData name="MARCELO AUGUSTO LUVIZUTTO" userId="S::marcelo.luvizutto@fatec.sp.gov.br::1ac58df7-d109-46b6-a414-43f9bbbe0a6c" providerId="AD" clId="Web-{4274B819-8FF9-DF82-32B3-E0E2C996F73E}" dt="2023-06-16T07:00:50.075" v="236" actId="1076"/>
          <ac:spMkLst>
            <pc:docMk/>
            <pc:sldMk cId="355295337" sldId="270"/>
            <ac:spMk id="10" creationId="{7C2B2B88-ECEC-782A-A078-70F9264C7E63}"/>
          </ac:spMkLst>
        </pc:spChg>
        <pc:spChg chg="add del mod">
          <ac:chgData name="MARCELO AUGUSTO LUVIZUTTO" userId="S::marcelo.luvizutto@fatec.sp.gov.br::1ac58df7-d109-46b6-a414-43f9bbbe0a6c" providerId="AD" clId="Web-{4274B819-8FF9-DF82-32B3-E0E2C996F73E}" dt="2023-06-16T07:00:28.028" v="227"/>
          <ac:spMkLst>
            <pc:docMk/>
            <pc:sldMk cId="355295337" sldId="270"/>
            <ac:spMk id="12" creationId="{001A68DD-4FEA-4D09-988C-DABC63AAE8DA}"/>
          </ac:spMkLst>
        </pc:spChg>
        <pc:picChg chg="add mod">
          <ac:chgData name="MARCELO AUGUSTO LUVIZUTTO" userId="S::marcelo.luvizutto@fatec.sp.gov.br::1ac58df7-d109-46b6-a414-43f9bbbe0a6c" providerId="AD" clId="Web-{4274B819-8FF9-DF82-32B3-E0E2C996F73E}" dt="2023-06-16T07:07:58.823" v="275" actId="1076"/>
          <ac:picMkLst>
            <pc:docMk/>
            <pc:sldMk cId="355295337" sldId="270"/>
            <ac:picMk id="2" creationId="{6302899B-C659-4421-580F-D08FF6A99D02}"/>
          </ac:picMkLst>
        </pc:picChg>
        <pc:picChg chg="add del">
          <ac:chgData name="MARCELO AUGUSTO LUVIZUTTO" userId="S::marcelo.luvizutto@fatec.sp.gov.br::1ac58df7-d109-46b6-a414-43f9bbbe0a6c" providerId="AD" clId="Web-{4274B819-8FF9-DF82-32B3-E0E2C996F73E}" dt="2023-06-16T06:59:46.057" v="214"/>
          <ac:picMkLst>
            <pc:docMk/>
            <pc:sldMk cId="355295337" sldId="270"/>
            <ac:picMk id="5" creationId="{C4E345C2-466A-5E4D-0734-84A3D3071300}"/>
          </ac:picMkLst>
        </pc:picChg>
        <pc:picChg chg="add del">
          <ac:chgData name="MARCELO AUGUSTO LUVIZUTTO" userId="S::marcelo.luvizutto@fatec.sp.gov.br::1ac58df7-d109-46b6-a414-43f9bbbe0a6c" providerId="AD" clId="Web-{4274B819-8FF9-DF82-32B3-E0E2C996F73E}" dt="2023-06-16T06:59:46.713" v="215"/>
          <ac:picMkLst>
            <pc:docMk/>
            <pc:sldMk cId="355295337" sldId="270"/>
            <ac:picMk id="9" creationId="{A5B4ED7D-0524-BF58-50CE-DCEEB7699692}"/>
          </ac:picMkLst>
        </pc:picChg>
      </pc:sldChg>
      <pc:sldChg chg="addSp delSp modSp add replId">
        <pc:chgData name="MARCELO AUGUSTO LUVIZUTTO" userId="S::marcelo.luvizutto@fatec.sp.gov.br::1ac58df7-d109-46b6-a414-43f9bbbe0a6c" providerId="AD" clId="Web-{4274B819-8FF9-DF82-32B3-E0E2C996F73E}" dt="2023-06-16T07:10:53.594" v="290" actId="1076"/>
        <pc:sldMkLst>
          <pc:docMk/>
          <pc:sldMk cId="458241802" sldId="271"/>
        </pc:sldMkLst>
        <pc:spChg chg="mod">
          <ac:chgData name="MARCELO AUGUSTO LUVIZUTTO" userId="S::marcelo.luvizutto@fatec.sp.gov.br::1ac58df7-d109-46b6-a414-43f9bbbe0a6c" providerId="AD" clId="Web-{4274B819-8FF9-DF82-32B3-E0E2C996F73E}" dt="2023-06-16T07:01:12.857" v="250" actId="1076"/>
          <ac:spMkLst>
            <pc:docMk/>
            <pc:sldMk cId="458241802" sldId="271"/>
            <ac:spMk id="10" creationId="{7C2B2B88-ECEC-782A-A078-70F9264C7E63}"/>
          </ac:spMkLst>
        </pc:spChg>
        <pc:spChg chg="del">
          <ac:chgData name="MARCELO AUGUSTO LUVIZUTTO" userId="S::marcelo.luvizutto@fatec.sp.gov.br::1ac58df7-d109-46b6-a414-43f9bbbe0a6c" providerId="AD" clId="Web-{4274B819-8FF9-DF82-32B3-E0E2C996F73E}" dt="2023-06-16T07:01:04.498" v="248"/>
          <ac:spMkLst>
            <pc:docMk/>
            <pc:sldMk cId="458241802" sldId="271"/>
            <ac:spMk id="12" creationId="{001A68DD-4FEA-4D09-988C-DABC63AAE8DA}"/>
          </ac:spMkLst>
        </pc:spChg>
        <pc:picChg chg="add mod">
          <ac:chgData name="MARCELO AUGUSTO LUVIZUTTO" userId="S::marcelo.luvizutto@fatec.sp.gov.br::1ac58df7-d109-46b6-a414-43f9bbbe0a6c" providerId="AD" clId="Web-{4274B819-8FF9-DF82-32B3-E0E2C996F73E}" dt="2023-06-16T07:10:53.594" v="290" actId="1076"/>
          <ac:picMkLst>
            <pc:docMk/>
            <pc:sldMk cId="458241802" sldId="271"/>
            <ac:picMk id="2" creationId="{0B12E058-A983-D3D7-EB8C-3026E7F40714}"/>
          </ac:picMkLst>
        </pc:picChg>
      </pc:sldChg>
      <pc:sldChg chg="delSp add del replId">
        <pc:chgData name="MARCELO AUGUSTO LUVIZUTTO" userId="S::marcelo.luvizutto@fatec.sp.gov.br::1ac58df7-d109-46b6-a414-43f9bbbe0a6c" providerId="AD" clId="Web-{4274B819-8FF9-DF82-32B3-E0E2C996F73E}" dt="2023-06-16T07:00:11.809" v="223"/>
        <pc:sldMkLst>
          <pc:docMk/>
          <pc:sldMk cId="3000788254" sldId="271"/>
        </pc:sldMkLst>
        <pc:spChg chg="del">
          <ac:chgData name="MARCELO AUGUSTO LUVIZUTTO" userId="S::marcelo.luvizutto@fatec.sp.gov.br::1ac58df7-d109-46b6-a414-43f9bbbe0a6c" providerId="AD" clId="Web-{4274B819-8FF9-DF82-32B3-E0E2C996F73E}" dt="2023-06-16T06:58:49.774" v="196"/>
          <ac:spMkLst>
            <pc:docMk/>
            <pc:sldMk cId="3000788254" sldId="271"/>
            <ac:spMk id="10" creationId="{7C2B2B88-ECEC-782A-A078-70F9264C7E63}"/>
          </ac:spMkLst>
        </pc:spChg>
        <pc:spChg chg="del">
          <ac:chgData name="MARCELO AUGUSTO LUVIZUTTO" userId="S::marcelo.luvizutto@fatec.sp.gov.br::1ac58df7-d109-46b6-a414-43f9bbbe0a6c" providerId="AD" clId="Web-{4274B819-8FF9-DF82-32B3-E0E2C996F73E}" dt="2023-06-16T06:58:59.009" v="197"/>
          <ac:spMkLst>
            <pc:docMk/>
            <pc:sldMk cId="3000788254" sldId="271"/>
            <ac:spMk id="12" creationId="{001A68DD-4FEA-4D09-988C-DABC63AAE8DA}"/>
          </ac:spMkLst>
        </pc:spChg>
        <pc:picChg chg="del">
          <ac:chgData name="MARCELO AUGUSTO LUVIZUTTO" userId="S::marcelo.luvizutto@fatec.sp.gov.br::1ac58df7-d109-46b6-a414-43f9bbbe0a6c" providerId="AD" clId="Web-{4274B819-8FF9-DF82-32B3-E0E2C996F73E}" dt="2023-06-16T06:58:46.758" v="194"/>
          <ac:picMkLst>
            <pc:docMk/>
            <pc:sldMk cId="3000788254" sldId="271"/>
            <ac:picMk id="5" creationId="{C4E345C2-466A-5E4D-0734-84A3D3071300}"/>
          </ac:picMkLst>
        </pc:picChg>
        <pc:picChg chg="del">
          <ac:chgData name="MARCELO AUGUSTO LUVIZUTTO" userId="S::marcelo.luvizutto@fatec.sp.gov.br::1ac58df7-d109-46b6-a414-43f9bbbe0a6c" providerId="AD" clId="Web-{4274B819-8FF9-DF82-32B3-E0E2C996F73E}" dt="2023-06-16T06:58:47.727" v="195"/>
          <ac:picMkLst>
            <pc:docMk/>
            <pc:sldMk cId="3000788254" sldId="271"/>
            <ac:picMk id="9" creationId="{A5B4ED7D-0524-BF58-50CE-DCEEB7699692}"/>
          </ac:picMkLst>
        </pc:picChg>
      </pc:sldChg>
      <pc:sldChg chg="addSp delSp modSp add replId">
        <pc:chgData name="MARCELO AUGUSTO LUVIZUTTO" userId="S::marcelo.luvizutto@fatec.sp.gov.br::1ac58df7-d109-46b6-a414-43f9bbbe0a6c" providerId="AD" clId="Web-{4274B819-8FF9-DF82-32B3-E0E2C996F73E}" dt="2023-06-16T07:09:14.107" v="283" actId="1076"/>
        <pc:sldMkLst>
          <pc:docMk/>
          <pc:sldMk cId="4183128623" sldId="272"/>
        </pc:sldMkLst>
        <pc:spChg chg="mod">
          <ac:chgData name="MARCELO AUGUSTO LUVIZUTTO" userId="S::marcelo.luvizutto@fatec.sp.gov.br::1ac58df7-d109-46b6-a414-43f9bbbe0a6c" providerId="AD" clId="Web-{4274B819-8FF9-DF82-32B3-E0E2C996F73E}" dt="2023-06-16T07:01:39.468" v="261" actId="1076"/>
          <ac:spMkLst>
            <pc:docMk/>
            <pc:sldMk cId="4183128623" sldId="272"/>
            <ac:spMk id="10" creationId="{7C2B2B88-ECEC-782A-A078-70F9264C7E63}"/>
          </ac:spMkLst>
        </pc:spChg>
        <pc:spChg chg="del">
          <ac:chgData name="MARCELO AUGUSTO LUVIZUTTO" userId="S::marcelo.luvizutto@fatec.sp.gov.br::1ac58df7-d109-46b6-a414-43f9bbbe0a6c" providerId="AD" clId="Web-{4274B819-8FF9-DF82-32B3-E0E2C996F73E}" dt="2023-06-16T07:01:17.076" v="251"/>
          <ac:spMkLst>
            <pc:docMk/>
            <pc:sldMk cId="4183128623" sldId="272"/>
            <ac:spMk id="12" creationId="{001A68DD-4FEA-4D09-988C-DABC63AAE8DA}"/>
          </ac:spMkLst>
        </pc:spChg>
        <pc:picChg chg="add mod">
          <ac:chgData name="MARCELO AUGUSTO LUVIZUTTO" userId="S::marcelo.luvizutto@fatec.sp.gov.br::1ac58df7-d109-46b6-a414-43f9bbbe0a6c" providerId="AD" clId="Web-{4274B819-8FF9-DF82-32B3-E0E2C996F73E}" dt="2023-06-16T07:09:14.107" v="283" actId="1076"/>
          <ac:picMkLst>
            <pc:docMk/>
            <pc:sldMk cId="4183128623" sldId="272"/>
            <ac:picMk id="2" creationId="{E84CBEA0-53C3-0BAD-E826-3CE277FB10DD}"/>
          </ac:picMkLst>
        </pc:picChg>
      </pc:sldChg>
      <pc:sldChg chg="addSp delSp modSp add replId">
        <pc:chgData name="MARCELO AUGUSTO LUVIZUTTO" userId="S::marcelo.luvizutto@fatec.sp.gov.br::1ac58df7-d109-46b6-a414-43f9bbbe0a6c" providerId="AD" clId="Web-{4274B819-8FF9-DF82-32B3-E0E2C996F73E}" dt="2023-06-16T07:11:39.705" v="297" actId="1076"/>
        <pc:sldMkLst>
          <pc:docMk/>
          <pc:sldMk cId="1306979491" sldId="273"/>
        </pc:sldMkLst>
        <pc:spChg chg="mod">
          <ac:chgData name="MARCELO AUGUSTO LUVIZUTTO" userId="S::marcelo.luvizutto@fatec.sp.gov.br::1ac58df7-d109-46b6-a414-43f9bbbe0a6c" providerId="AD" clId="Web-{4274B819-8FF9-DF82-32B3-E0E2C996F73E}" dt="2023-06-16T07:02:02.046" v="266" actId="1076"/>
          <ac:spMkLst>
            <pc:docMk/>
            <pc:sldMk cId="1306979491" sldId="273"/>
            <ac:spMk id="10" creationId="{7C2B2B88-ECEC-782A-A078-70F9264C7E63}"/>
          </ac:spMkLst>
        </pc:spChg>
        <pc:spChg chg="del">
          <ac:chgData name="MARCELO AUGUSTO LUVIZUTTO" userId="S::marcelo.luvizutto@fatec.sp.gov.br::1ac58df7-d109-46b6-a414-43f9bbbe0a6c" providerId="AD" clId="Web-{4274B819-8FF9-DF82-32B3-E0E2C996F73E}" dt="2023-06-16T07:01:57.656" v="265"/>
          <ac:spMkLst>
            <pc:docMk/>
            <pc:sldMk cId="1306979491" sldId="273"/>
            <ac:spMk id="12" creationId="{001A68DD-4FEA-4D09-988C-DABC63AAE8DA}"/>
          </ac:spMkLst>
        </pc:spChg>
        <pc:picChg chg="add mod">
          <ac:chgData name="MARCELO AUGUSTO LUVIZUTTO" userId="S::marcelo.luvizutto@fatec.sp.gov.br::1ac58df7-d109-46b6-a414-43f9bbbe0a6c" providerId="AD" clId="Web-{4274B819-8FF9-DF82-32B3-E0E2C996F73E}" dt="2023-06-16T07:11:39.705" v="297" actId="1076"/>
          <ac:picMkLst>
            <pc:docMk/>
            <pc:sldMk cId="1306979491" sldId="273"/>
            <ac:picMk id="2" creationId="{11E9598C-096F-E77A-0ABF-81F15928F060}"/>
          </ac:picMkLst>
        </pc:picChg>
      </pc:sldChg>
      <pc:sldChg chg="addSp delSp modSp add ord replId">
        <pc:chgData name="MARCELO AUGUSTO LUVIZUTTO" userId="S::marcelo.luvizutto@fatec.sp.gov.br::1ac58df7-d109-46b6-a414-43f9bbbe0a6c" providerId="AD" clId="Web-{4274B819-8FF9-DF82-32B3-E0E2C996F73E}" dt="2023-06-16T07:13:33.287" v="311" actId="1076"/>
        <pc:sldMkLst>
          <pc:docMk/>
          <pc:sldMk cId="4031920512" sldId="274"/>
        </pc:sldMkLst>
        <pc:spChg chg="mod">
          <ac:chgData name="MARCELO AUGUSTO LUVIZUTTO" userId="S::marcelo.luvizutto@fatec.sp.gov.br::1ac58df7-d109-46b6-a414-43f9bbbe0a6c" providerId="AD" clId="Web-{4274B819-8FF9-DF82-32B3-E0E2C996F73E}" dt="2023-06-16T07:12:27.332" v="304" actId="1076"/>
          <ac:spMkLst>
            <pc:docMk/>
            <pc:sldMk cId="4031920512" sldId="274"/>
            <ac:spMk id="10" creationId="{7C2B2B88-ECEC-782A-A078-70F9264C7E63}"/>
          </ac:spMkLst>
        </pc:spChg>
        <pc:picChg chg="del">
          <ac:chgData name="MARCELO AUGUSTO LUVIZUTTO" userId="S::marcelo.luvizutto@fatec.sp.gov.br::1ac58df7-d109-46b6-a414-43f9bbbe0a6c" providerId="AD" clId="Web-{4274B819-8FF9-DF82-32B3-E0E2C996F73E}" dt="2023-06-16T07:12:09.284" v="299"/>
          <ac:picMkLst>
            <pc:docMk/>
            <pc:sldMk cId="4031920512" sldId="274"/>
            <ac:picMk id="2" creationId="{11E9598C-096F-E77A-0ABF-81F15928F060}"/>
          </ac:picMkLst>
        </pc:picChg>
        <pc:picChg chg="add mod">
          <ac:chgData name="MARCELO AUGUSTO LUVIZUTTO" userId="S::marcelo.luvizutto@fatec.sp.gov.br::1ac58df7-d109-46b6-a414-43f9bbbe0a6c" providerId="AD" clId="Web-{4274B819-8FF9-DF82-32B3-E0E2C996F73E}" dt="2023-06-16T07:13:33.287" v="311" actId="1076"/>
          <ac:picMkLst>
            <pc:docMk/>
            <pc:sldMk cId="4031920512" sldId="274"/>
            <ac:picMk id="3" creationId="{932CB729-4109-F28F-2275-08E8B2305C4A}"/>
          </ac:picMkLst>
        </pc:picChg>
      </pc:sldChg>
    </pc:docChg>
  </pc:docChgLst>
  <pc:docChgLst>
    <pc:chgData name="MARCELO AUGUSTO LUVIZUTTO" userId="S::marcelo.luvizutto@fatec.sp.gov.br::1ac58df7-d109-46b6-a414-43f9bbbe0a6c" providerId="AD" clId="Web-{4D040310-82B5-F9D8-43EF-60AC318EB331}"/>
    <pc:docChg chg="modSld sldOrd">
      <pc:chgData name="MARCELO AUGUSTO LUVIZUTTO" userId="S::marcelo.luvizutto@fatec.sp.gov.br::1ac58df7-d109-46b6-a414-43f9bbbe0a6c" providerId="AD" clId="Web-{4D040310-82B5-F9D8-43EF-60AC318EB331}" dt="2023-06-19T22:09:03.261" v="22" actId="20577"/>
      <pc:docMkLst>
        <pc:docMk/>
      </pc:docMkLst>
      <pc:sldChg chg="addSp delSp modSp ord">
        <pc:chgData name="MARCELO AUGUSTO LUVIZUTTO" userId="S::marcelo.luvizutto@fatec.sp.gov.br::1ac58df7-d109-46b6-a414-43f9bbbe0a6c" providerId="AD" clId="Web-{4D040310-82B5-F9D8-43EF-60AC318EB331}" dt="2023-06-19T22:09:03.261" v="22" actId="20577"/>
        <pc:sldMkLst>
          <pc:docMk/>
          <pc:sldMk cId="1306979491" sldId="273"/>
        </pc:sldMkLst>
        <pc:spChg chg="add mod">
          <ac:chgData name="MARCELO AUGUSTO LUVIZUTTO" userId="S::marcelo.luvizutto@fatec.sp.gov.br::1ac58df7-d109-46b6-a414-43f9bbbe0a6c" providerId="AD" clId="Web-{4D040310-82B5-F9D8-43EF-60AC318EB331}" dt="2023-06-19T22:09:03.261" v="22" actId="20577"/>
          <ac:spMkLst>
            <pc:docMk/>
            <pc:sldMk cId="1306979491" sldId="273"/>
            <ac:spMk id="4" creationId="{498EAAE2-C74C-0022-B5C3-08EC1715FA5E}"/>
          </ac:spMkLst>
        </pc:spChg>
        <pc:spChg chg="del">
          <ac:chgData name="MARCELO AUGUSTO LUVIZUTTO" userId="S::marcelo.luvizutto@fatec.sp.gov.br::1ac58df7-d109-46b6-a414-43f9bbbe0a6c" providerId="AD" clId="Web-{4D040310-82B5-F9D8-43EF-60AC318EB331}" dt="2023-06-19T22:02:31.797" v="12"/>
          <ac:spMkLst>
            <pc:docMk/>
            <pc:sldMk cId="1306979491" sldId="273"/>
            <ac:spMk id="10" creationId="{7C2B2B88-ECEC-782A-A078-70F9264C7E63}"/>
          </ac:spMkLst>
        </pc:spChg>
        <pc:picChg chg="mod">
          <ac:chgData name="MARCELO AUGUSTO LUVIZUTTO" userId="S::marcelo.luvizutto@fatec.sp.gov.br::1ac58df7-d109-46b6-a414-43f9bbbe0a6c" providerId="AD" clId="Web-{4D040310-82B5-F9D8-43EF-60AC318EB331}" dt="2023-06-19T22:02:40.157" v="15" actId="1076"/>
          <ac:picMkLst>
            <pc:docMk/>
            <pc:sldMk cId="1306979491" sldId="273"/>
            <ac:picMk id="3" creationId="{824B0FB7-72FB-7127-9C11-722D6F7C5715}"/>
          </ac:picMkLst>
        </pc:picChg>
      </pc:sldChg>
      <pc:sldChg chg="addSp delSp modSp ord">
        <pc:chgData name="MARCELO AUGUSTO LUVIZUTTO" userId="S::marcelo.luvizutto@fatec.sp.gov.br::1ac58df7-d109-46b6-a414-43f9bbbe0a6c" providerId="AD" clId="Web-{4D040310-82B5-F9D8-43EF-60AC318EB331}" dt="2023-06-19T22:02:17.421" v="10"/>
        <pc:sldMkLst>
          <pc:docMk/>
          <pc:sldMk cId="2843199058" sldId="275"/>
        </pc:sldMkLst>
        <pc:spChg chg="add mod">
          <ac:chgData name="MARCELO AUGUSTO LUVIZUTTO" userId="S::marcelo.luvizutto@fatec.sp.gov.br::1ac58df7-d109-46b6-a414-43f9bbbe0a6c" providerId="AD" clId="Web-{4D040310-82B5-F9D8-43EF-60AC318EB331}" dt="2023-06-19T22:01:59.420" v="3" actId="1076"/>
          <ac:spMkLst>
            <pc:docMk/>
            <pc:sldMk cId="2843199058" sldId="275"/>
            <ac:spMk id="3" creationId="{84A412BE-BB63-6E02-C2AF-28E7B709B902}"/>
          </ac:spMkLst>
        </pc:spChg>
        <pc:spChg chg="del mod">
          <ac:chgData name="MARCELO AUGUSTO LUVIZUTTO" userId="S::marcelo.luvizutto@fatec.sp.gov.br::1ac58df7-d109-46b6-a414-43f9bbbe0a6c" providerId="AD" clId="Web-{4D040310-82B5-F9D8-43EF-60AC318EB331}" dt="2023-06-19T22:02:12.296" v="7"/>
          <ac:spMkLst>
            <pc:docMk/>
            <pc:sldMk cId="2843199058" sldId="275"/>
            <ac:spMk id="6" creationId="{204589F8-3C4F-9B48-6813-A4DB88B7C1E1}"/>
          </ac:spMkLst>
        </pc:spChg>
        <pc:picChg chg="mod">
          <ac:chgData name="MARCELO AUGUSTO LUVIZUTTO" userId="S::marcelo.luvizutto@fatec.sp.gov.br::1ac58df7-d109-46b6-a414-43f9bbbe0a6c" providerId="AD" clId="Web-{4D040310-82B5-F9D8-43EF-60AC318EB331}" dt="2023-06-19T22:02:15.609" v="9" actId="1076"/>
          <ac:picMkLst>
            <pc:docMk/>
            <pc:sldMk cId="2843199058" sldId="275"/>
            <ac:picMk id="4" creationId="{FEE7C104-6A9A-B2A9-C2A3-CC0103581AA2}"/>
          </ac:picMkLst>
        </pc:picChg>
      </pc:sldChg>
    </pc:docChg>
  </pc:docChgLst>
  <pc:docChgLst>
    <pc:chgData name="MARCELO AUGUSTO LUVIZUTTO" userId="S::marcelo.luvizutto@fatec.sp.gov.br::1ac58df7-d109-46b6-a414-43f9bbbe0a6c" providerId="AD" clId="Web-{08B8E041-1EF6-621E-FEE9-9D7EABCA2D05}"/>
    <pc:docChg chg="addSld modSld">
      <pc:chgData name="MARCELO AUGUSTO LUVIZUTTO" userId="S::marcelo.luvizutto@fatec.sp.gov.br::1ac58df7-d109-46b6-a414-43f9bbbe0a6c" providerId="AD" clId="Web-{08B8E041-1EF6-621E-FEE9-9D7EABCA2D05}" dt="2023-06-19T21:56:50.232" v="35" actId="1076"/>
      <pc:docMkLst>
        <pc:docMk/>
      </pc:docMkLst>
      <pc:sldChg chg="addSp delSp modSp new">
        <pc:chgData name="MARCELO AUGUSTO LUVIZUTTO" userId="S::marcelo.luvizutto@fatec.sp.gov.br::1ac58df7-d109-46b6-a414-43f9bbbe0a6c" providerId="AD" clId="Web-{08B8E041-1EF6-621E-FEE9-9D7EABCA2D05}" dt="2023-06-19T21:56:50.232" v="35" actId="1076"/>
        <pc:sldMkLst>
          <pc:docMk/>
          <pc:sldMk cId="2843199058" sldId="275"/>
        </pc:sldMkLst>
        <pc:spChg chg="del">
          <ac:chgData name="MARCELO AUGUSTO LUVIZUTTO" userId="S::marcelo.luvizutto@fatec.sp.gov.br::1ac58df7-d109-46b6-a414-43f9bbbe0a6c" providerId="AD" clId="Web-{08B8E041-1EF6-621E-FEE9-9D7EABCA2D05}" dt="2023-06-19T21:48:02.981" v="2"/>
          <ac:spMkLst>
            <pc:docMk/>
            <pc:sldMk cId="2843199058" sldId="275"/>
            <ac:spMk id="2" creationId="{A0272C68-1C48-55A0-D0C4-842EF8F7DBC2}"/>
          </ac:spMkLst>
        </pc:spChg>
        <pc:spChg chg="del">
          <ac:chgData name="MARCELO AUGUSTO LUVIZUTTO" userId="S::marcelo.luvizutto@fatec.sp.gov.br::1ac58df7-d109-46b6-a414-43f9bbbe0a6c" providerId="AD" clId="Web-{08B8E041-1EF6-621E-FEE9-9D7EABCA2D05}" dt="2023-06-19T21:47:59.981" v="1"/>
          <ac:spMkLst>
            <pc:docMk/>
            <pc:sldMk cId="2843199058" sldId="275"/>
            <ac:spMk id="3" creationId="{CEE9C018-8EF6-D0D8-B8B0-BFF83A2BFAF9}"/>
          </ac:spMkLst>
        </pc:spChg>
        <pc:spChg chg="add mod">
          <ac:chgData name="MARCELO AUGUSTO LUVIZUTTO" userId="S::marcelo.luvizutto@fatec.sp.gov.br::1ac58df7-d109-46b6-a414-43f9bbbe0a6c" providerId="AD" clId="Web-{08B8E041-1EF6-621E-FEE9-9D7EABCA2D05}" dt="2023-06-19T21:56:50.232" v="35" actId="1076"/>
          <ac:spMkLst>
            <pc:docMk/>
            <pc:sldMk cId="2843199058" sldId="275"/>
            <ac:spMk id="6" creationId="{204589F8-3C4F-9B48-6813-A4DB88B7C1E1}"/>
          </ac:spMkLst>
        </pc:spChg>
        <pc:picChg chg="add mod">
          <ac:chgData name="MARCELO AUGUSTO LUVIZUTTO" userId="S::marcelo.luvizutto@fatec.sp.gov.br::1ac58df7-d109-46b6-a414-43f9bbbe0a6c" providerId="AD" clId="Web-{08B8E041-1EF6-621E-FEE9-9D7EABCA2D05}" dt="2023-06-19T21:56:45.091" v="34" actId="1076"/>
          <ac:picMkLst>
            <pc:docMk/>
            <pc:sldMk cId="2843199058" sldId="275"/>
            <ac:picMk id="4" creationId="{FEE7C104-6A9A-B2A9-C2A3-CC0103581AA2}"/>
          </ac:picMkLst>
        </pc:picChg>
      </pc:sldChg>
    </pc:docChg>
  </pc:docChgLst>
  <pc:docChgLst>
    <pc:chgData name="NICOLAS YUDJI KONDO" userId="S::nicolas.kondo@fatec.sp.gov.br::6c62065f-8ef4-4aa1-a2b7-15ffeec560e3" providerId="AD" clId="Web-{BF453C65-11E9-4F3D-8A7F-C9393533CED6}"/>
    <pc:docChg chg="modSld">
      <pc:chgData name="NICOLAS YUDJI KONDO" userId="S::nicolas.kondo@fatec.sp.gov.br::6c62065f-8ef4-4aa1-a2b7-15ffeec560e3" providerId="AD" clId="Web-{BF453C65-11E9-4F3D-8A7F-C9393533CED6}" dt="2023-06-16T06:40:50.046" v="1" actId="1076"/>
      <pc:docMkLst>
        <pc:docMk/>
      </pc:docMkLst>
      <pc:sldChg chg="modSp">
        <pc:chgData name="NICOLAS YUDJI KONDO" userId="S::nicolas.kondo@fatec.sp.gov.br::6c62065f-8ef4-4aa1-a2b7-15ffeec560e3" providerId="AD" clId="Web-{BF453C65-11E9-4F3D-8A7F-C9393533CED6}" dt="2023-06-16T06:40:50.046" v="1" actId="1076"/>
        <pc:sldMkLst>
          <pc:docMk/>
          <pc:sldMk cId="3037277716" sldId="266"/>
        </pc:sldMkLst>
        <pc:spChg chg="mod">
          <ac:chgData name="NICOLAS YUDJI KONDO" userId="S::nicolas.kondo@fatec.sp.gov.br::6c62065f-8ef4-4aa1-a2b7-15ffeec560e3" providerId="AD" clId="Web-{BF453C65-11E9-4F3D-8A7F-C9393533CED6}" dt="2023-06-16T06:40:50.046" v="1" actId="1076"/>
          <ac:spMkLst>
            <pc:docMk/>
            <pc:sldMk cId="3037277716" sldId="266"/>
            <ac:spMk id="10" creationId="{7C2B2B88-ECEC-782A-A078-70F9264C7E63}"/>
          </ac:spMkLst>
        </pc:spChg>
      </pc:sldChg>
    </pc:docChg>
  </pc:docChgLst>
  <pc:docChgLst>
    <pc:chgData name="MARCELO AUGUSTO LUVIZUTTO" userId="S::marcelo.luvizutto@fatec.sp.gov.br::1ac58df7-d109-46b6-a414-43f9bbbe0a6c" providerId="AD" clId="Web-{EA5FEF48-262D-86ED-F5E8-0C5244EC7A16}"/>
    <pc:docChg chg="modSld">
      <pc:chgData name="MARCELO AUGUSTO LUVIZUTTO" userId="S::marcelo.luvizutto@fatec.sp.gov.br::1ac58df7-d109-46b6-a414-43f9bbbe0a6c" providerId="AD" clId="Web-{EA5FEF48-262D-86ED-F5E8-0C5244EC7A16}" dt="2023-06-19T21:13:02.197" v="45" actId="1076"/>
      <pc:docMkLst>
        <pc:docMk/>
      </pc:docMkLst>
      <pc:sldChg chg="modSp">
        <pc:chgData name="MARCELO AUGUSTO LUVIZUTTO" userId="S::marcelo.luvizutto@fatec.sp.gov.br::1ac58df7-d109-46b6-a414-43f9bbbe0a6c" providerId="AD" clId="Web-{EA5FEF48-262D-86ED-F5E8-0C5244EC7A16}" dt="2023-06-19T21:11:20.317" v="44" actId="1076"/>
        <pc:sldMkLst>
          <pc:docMk/>
          <pc:sldMk cId="1324253310" sldId="263"/>
        </pc:sldMkLst>
        <pc:spChg chg="mod">
          <ac:chgData name="MARCELO AUGUSTO LUVIZUTTO" userId="S::marcelo.luvizutto@fatec.sp.gov.br::1ac58df7-d109-46b6-a414-43f9bbbe0a6c" providerId="AD" clId="Web-{EA5FEF48-262D-86ED-F5E8-0C5244EC7A16}" dt="2023-06-19T21:11:20.317" v="44" actId="1076"/>
          <ac:spMkLst>
            <pc:docMk/>
            <pc:sldMk cId="1324253310" sldId="263"/>
            <ac:spMk id="9" creationId="{001A68DD-4FEA-4D09-988C-DABC63AAE8DA}"/>
          </ac:spMkLst>
        </pc:spChg>
      </pc:sldChg>
      <pc:sldChg chg="addSp delSp modSp">
        <pc:chgData name="MARCELO AUGUSTO LUVIZUTTO" userId="S::marcelo.luvizutto@fatec.sp.gov.br::1ac58df7-d109-46b6-a414-43f9bbbe0a6c" providerId="AD" clId="Web-{EA5FEF48-262D-86ED-F5E8-0C5244EC7A16}" dt="2023-06-19T21:13:02.197" v="45" actId="1076"/>
        <pc:sldMkLst>
          <pc:docMk/>
          <pc:sldMk cId="1306979491" sldId="273"/>
        </pc:sldMkLst>
        <pc:spChg chg="mod">
          <ac:chgData name="MARCELO AUGUSTO LUVIZUTTO" userId="S::marcelo.luvizutto@fatec.sp.gov.br::1ac58df7-d109-46b6-a414-43f9bbbe0a6c" providerId="AD" clId="Web-{EA5FEF48-262D-86ED-F5E8-0C5244EC7A16}" dt="2023-06-19T21:09:26.250" v="26" actId="1076"/>
          <ac:spMkLst>
            <pc:docMk/>
            <pc:sldMk cId="1306979491" sldId="273"/>
            <ac:spMk id="10" creationId="{7C2B2B88-ECEC-782A-A078-70F9264C7E63}"/>
          </ac:spMkLst>
        </pc:spChg>
        <pc:picChg chg="del">
          <ac:chgData name="MARCELO AUGUSTO LUVIZUTTO" userId="S::marcelo.luvizutto@fatec.sp.gov.br::1ac58df7-d109-46b6-a414-43f9bbbe0a6c" providerId="AD" clId="Web-{EA5FEF48-262D-86ED-F5E8-0C5244EC7A16}" dt="2023-06-19T21:09:29" v="27"/>
          <ac:picMkLst>
            <pc:docMk/>
            <pc:sldMk cId="1306979491" sldId="273"/>
            <ac:picMk id="2" creationId="{11E9598C-096F-E77A-0ABF-81F15928F060}"/>
          </ac:picMkLst>
        </pc:picChg>
        <pc:picChg chg="add mod">
          <ac:chgData name="MARCELO AUGUSTO LUVIZUTTO" userId="S::marcelo.luvizutto@fatec.sp.gov.br::1ac58df7-d109-46b6-a414-43f9bbbe0a6c" providerId="AD" clId="Web-{EA5FEF48-262D-86ED-F5E8-0C5244EC7A16}" dt="2023-06-19T21:13:02.197" v="45" actId="1076"/>
          <ac:picMkLst>
            <pc:docMk/>
            <pc:sldMk cId="1306979491" sldId="273"/>
            <ac:picMk id="3" creationId="{824B0FB7-72FB-7127-9C11-722D6F7C5715}"/>
          </ac:picMkLst>
        </pc:picChg>
      </pc:sldChg>
    </pc:docChg>
  </pc:docChgLst>
  <pc:docChgLst>
    <pc:chgData name="MARCOS LEMOS LOPES" userId="S::marcos.lopes22@fatec.sp.gov.br::a3a9f7b6-d10c-4afa-baad-03b2944d12a8" providerId="AD" clId="Web-{EF2C80F4-EBE0-EB5F-4CB7-99DC748D72B9}"/>
    <pc:docChg chg="modSld">
      <pc:chgData name="MARCOS LEMOS LOPES" userId="S::marcos.lopes22@fatec.sp.gov.br::a3a9f7b6-d10c-4afa-baad-03b2944d12a8" providerId="AD" clId="Web-{EF2C80F4-EBE0-EB5F-4CB7-99DC748D72B9}" dt="2023-06-16T12:54:57.878" v="32"/>
      <pc:docMkLst>
        <pc:docMk/>
      </pc:docMkLst>
      <pc:sldChg chg="addSp modSp mod setBg">
        <pc:chgData name="MARCOS LEMOS LOPES" userId="S::marcos.lopes22@fatec.sp.gov.br::a3a9f7b6-d10c-4afa-baad-03b2944d12a8" providerId="AD" clId="Web-{EF2C80F4-EBE0-EB5F-4CB7-99DC748D72B9}" dt="2023-06-16T12:54:57.878" v="32"/>
        <pc:sldMkLst>
          <pc:docMk/>
          <pc:sldMk cId="1324253310" sldId="263"/>
        </pc:sldMkLst>
        <pc:spChg chg="ord">
          <ac:chgData name="MARCOS LEMOS LOPES" userId="S::marcos.lopes22@fatec.sp.gov.br::a3a9f7b6-d10c-4afa-baad-03b2944d12a8" providerId="AD" clId="Web-{EF2C80F4-EBE0-EB5F-4CB7-99DC748D72B9}" dt="2023-06-16T12:54:57.878" v="32"/>
          <ac:spMkLst>
            <pc:docMk/>
            <pc:sldMk cId="1324253310" sldId="263"/>
            <ac:spMk id="5" creationId="{00000000-0000-0000-0000-000000000000}"/>
          </ac:spMkLst>
        </pc:spChg>
        <pc:spChg chg="ord">
          <ac:chgData name="MARCOS LEMOS LOPES" userId="S::marcos.lopes22@fatec.sp.gov.br::a3a9f7b6-d10c-4afa-baad-03b2944d12a8" providerId="AD" clId="Web-{EF2C80F4-EBE0-EB5F-4CB7-99DC748D72B9}" dt="2023-06-16T12:54:57.878" v="32"/>
          <ac:spMkLst>
            <pc:docMk/>
            <pc:sldMk cId="1324253310" sldId="263"/>
            <ac:spMk id="7" creationId="{00000000-0000-0000-0000-000000000000}"/>
          </ac:spMkLst>
        </pc:spChg>
        <pc:spChg chg="mod">
          <ac:chgData name="MARCOS LEMOS LOPES" userId="S::marcos.lopes22@fatec.sp.gov.br::a3a9f7b6-d10c-4afa-baad-03b2944d12a8" providerId="AD" clId="Web-{EF2C80F4-EBE0-EB5F-4CB7-99DC748D72B9}" dt="2023-06-16T12:54:57.878" v="32"/>
          <ac:spMkLst>
            <pc:docMk/>
            <pc:sldMk cId="1324253310" sldId="263"/>
            <ac:spMk id="9" creationId="{001A68DD-4FEA-4D09-988C-DABC63AAE8DA}"/>
          </ac:spMkLst>
        </pc:spChg>
        <pc:spChg chg="add">
          <ac:chgData name="MARCOS LEMOS LOPES" userId="S::marcos.lopes22@fatec.sp.gov.br::a3a9f7b6-d10c-4afa-baad-03b2944d12a8" providerId="AD" clId="Web-{EF2C80F4-EBE0-EB5F-4CB7-99DC748D72B9}" dt="2023-06-16T12:54:57.878" v="32"/>
          <ac:spMkLst>
            <pc:docMk/>
            <pc:sldMk cId="1324253310" sldId="263"/>
            <ac:spMk id="14" creationId="{FA69AAE0-49D5-4C8B-8BA2-55898C00E05E}"/>
          </ac:spMkLst>
        </pc:spChg>
        <pc:picChg chg="add mod">
          <ac:chgData name="MARCOS LEMOS LOPES" userId="S::marcos.lopes22@fatec.sp.gov.br::a3a9f7b6-d10c-4afa-baad-03b2944d12a8" providerId="AD" clId="Web-{EF2C80F4-EBE0-EB5F-4CB7-99DC748D72B9}" dt="2023-06-16T12:54:57.878" v="32"/>
          <ac:picMkLst>
            <pc:docMk/>
            <pc:sldMk cId="1324253310" sldId="263"/>
            <ac:picMk id="2" creationId="{A1A276AB-474D-0A31-513C-676610B25184}"/>
          </ac:picMkLst>
        </pc:picChg>
        <pc:picChg chg="mod">
          <ac:chgData name="MARCOS LEMOS LOPES" userId="S::marcos.lopes22@fatec.sp.gov.br::a3a9f7b6-d10c-4afa-baad-03b2944d12a8" providerId="AD" clId="Web-{EF2C80F4-EBE0-EB5F-4CB7-99DC748D72B9}" dt="2023-06-16T12:54:57.878" v="32"/>
          <ac:picMkLst>
            <pc:docMk/>
            <pc:sldMk cId="1324253310" sldId="263"/>
            <ac:picMk id="8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A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2D6DD8-FAD6-401D-9DE6-71DD04C98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  <a:solidFill>
            <a:schemeClr val="bg1"/>
          </a:solidFill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BAD33E9-3181-4B0F-B82D-384777D81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F64871D-491F-4731-8BF2-391FF2F06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1A68DD-4FEA-4D09-988C-DABC63AAE8DA}"/>
              </a:ext>
            </a:extLst>
          </p:cNvPr>
          <p:cNvSpPr txBox="1"/>
          <p:nvPr/>
        </p:nvSpPr>
        <p:spPr>
          <a:xfrm>
            <a:off x="2382587" y="2049592"/>
            <a:ext cx="807421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( [ {  "PLAY_GAME" } ] )</a:t>
            </a:r>
            <a:endParaRPr lang="en-US" sz="4800">
              <a:solidFill>
                <a:srgbClr val="00206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5439" t="1344" r="21919"/>
          <a:stretch/>
        </p:blipFill>
        <p:spPr>
          <a:xfrm>
            <a:off x="9282923" y="259847"/>
            <a:ext cx="3082475" cy="270238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2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7" y="4262252"/>
            <a:ext cx="3166195" cy="2269107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2562088" y="2813272"/>
            <a:ext cx="70647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FDD600"/>
                </a:solidFill>
              </a:rPr>
              <a:t>Recomendação</a:t>
            </a:r>
            <a:r>
              <a:rPr lang="pt-BR" sz="3600" b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FFFF00"/>
                </a:solidFill>
              </a:rPr>
              <a:t> de Jogos 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9990758" y="5513504"/>
            <a:ext cx="16668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>
                <a:solidFill>
                  <a:srgbClr val="002060"/>
                </a:solidFill>
              </a:rPr>
              <a:t>By Guardado</a:t>
            </a:r>
          </a:p>
          <a:p>
            <a:r>
              <a:rPr lang="pt-BR">
                <a:solidFill>
                  <a:srgbClr val="002060"/>
                </a:solidFill>
              </a:rPr>
              <a:t>By MongoDB     </a:t>
            </a:r>
          </a:p>
          <a:p>
            <a:r>
              <a:rPr lang="pt-BR">
                <a:solidFill>
                  <a:srgbClr val="002060"/>
                </a:solidFill>
              </a:rPr>
              <a:t>By Neo4J</a:t>
            </a:r>
          </a:p>
        </p:txBody>
      </p:sp>
    </p:spTree>
    <p:extLst>
      <p:ext uri="{BB962C8B-B14F-4D97-AF65-F5344CB8AC3E}">
        <p14:creationId xmlns:p14="http://schemas.microsoft.com/office/powerpoint/2010/main" val="390877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>
            <a:extLst>
              <a:ext uri="{FF2B5EF4-FFF2-40B4-BE49-F238E27FC236}">
                <a16:creationId xmlns:a16="http://schemas.microsoft.com/office/drawing/2014/main" id="{7C2B2B88-ECEC-782A-A078-70F9264C7E63}"/>
              </a:ext>
            </a:extLst>
          </p:cNvPr>
          <p:cNvSpPr txBox="1"/>
          <p:nvPr/>
        </p:nvSpPr>
        <p:spPr>
          <a:xfrm>
            <a:off x="3186570" y="252785"/>
            <a:ext cx="58266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solidFill>
                  <a:srgbClr val="002060"/>
                </a:solidFill>
                <a:cs typeface="Calibri"/>
              </a:rPr>
              <a:t>Recomendação de jogos com mais avaliações</a:t>
            </a:r>
            <a:endParaRPr lang="pt-BR" sz="2400">
              <a:cs typeface="Calibri"/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02899B-C659-4421-580F-D08FF6A99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3" y="1459340"/>
            <a:ext cx="11971865" cy="463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5337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>
            <a:extLst>
              <a:ext uri="{FF2B5EF4-FFF2-40B4-BE49-F238E27FC236}">
                <a16:creationId xmlns:a16="http://schemas.microsoft.com/office/drawing/2014/main" id="{7C2B2B88-ECEC-782A-A078-70F9264C7E63}"/>
              </a:ext>
            </a:extLst>
          </p:cNvPr>
          <p:cNvSpPr txBox="1"/>
          <p:nvPr/>
        </p:nvSpPr>
        <p:spPr>
          <a:xfrm>
            <a:off x="4311850" y="305948"/>
            <a:ext cx="356718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solidFill>
                  <a:srgbClr val="002060"/>
                </a:solidFill>
                <a:cs typeface="Calibri"/>
              </a:rPr>
              <a:t>Jogos com maiores preços</a:t>
            </a:r>
            <a:endParaRPr lang="pt-BR" sz="2400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B12E058-A983-D3D7-EB8C-3026E7F4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9" y="1791593"/>
            <a:ext cx="11830754" cy="39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41802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>
            <a:extLst>
              <a:ext uri="{FF2B5EF4-FFF2-40B4-BE49-F238E27FC236}">
                <a16:creationId xmlns:a16="http://schemas.microsoft.com/office/drawing/2014/main" id="{7C2B2B88-ECEC-782A-A078-70F9264C7E63}"/>
              </a:ext>
            </a:extLst>
          </p:cNvPr>
          <p:cNvSpPr txBox="1"/>
          <p:nvPr/>
        </p:nvSpPr>
        <p:spPr>
          <a:xfrm>
            <a:off x="2167617" y="226203"/>
            <a:ext cx="78556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solidFill>
                  <a:srgbClr val="002060"/>
                </a:solidFill>
                <a:cs typeface="Calibri"/>
              </a:rPr>
              <a:t>Recomendação de jogos com os melhores feedbacks positivos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4CBEA0-53C3-0BAD-E826-3CE277FB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7" y="1426328"/>
            <a:ext cx="11665351" cy="505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28623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4B0FB7-72FB-7127-9C11-722D6F7C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4" y="1841100"/>
            <a:ext cx="11709069" cy="4589954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498EAAE2-C74C-0022-B5C3-08EC1715FA5E}"/>
              </a:ext>
            </a:extLst>
          </p:cNvPr>
          <p:cNvSpPr txBox="1"/>
          <p:nvPr/>
        </p:nvSpPr>
        <p:spPr>
          <a:xfrm>
            <a:off x="1141797" y="364205"/>
            <a:ext cx="99168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Recomenda jogos relacionados ao jogo avaliado por usuários que jogaram (CALL OF DUTTY) e que o jogo recomendado tenha o feedback maior e que seja da categoria FPS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979491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EE7C104-6A9A-B2A9-C2A3-CC010358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492448"/>
            <a:ext cx="11744325" cy="4168379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84A412BE-BB63-6E02-C2AF-28E7B709B902}"/>
              </a:ext>
            </a:extLst>
          </p:cNvPr>
          <p:cNvSpPr txBox="1"/>
          <p:nvPr/>
        </p:nvSpPr>
        <p:spPr>
          <a:xfrm>
            <a:off x="1875222" y="288005"/>
            <a:ext cx="84404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solidFill>
                  <a:srgbClr val="002060"/>
                </a:solidFill>
                <a:cs typeface="Calibri"/>
              </a:rPr>
              <a:t>Recomenda os mesmo usuários que recomendaram o mesmo jogo</a:t>
            </a:r>
          </a:p>
        </p:txBody>
      </p:sp>
    </p:spTree>
    <p:extLst>
      <p:ext uri="{BB962C8B-B14F-4D97-AF65-F5344CB8AC3E}">
        <p14:creationId xmlns:p14="http://schemas.microsoft.com/office/powerpoint/2010/main" val="2843199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1" r="1" b="43723"/>
          <a:stretch/>
        </p:blipFill>
        <p:spPr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001A68DD-4FEA-4D09-988C-DABC63AAE8DA}"/>
              </a:ext>
            </a:extLst>
          </p:cNvPr>
          <p:cNvSpPr txBox="1"/>
          <p:nvPr/>
        </p:nvSpPr>
        <p:spPr>
          <a:xfrm>
            <a:off x="7086600" y="4705350"/>
            <a:ext cx="4477114" cy="8141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latin typeface="+mj-lt"/>
                <a:ea typeface="+mj-ea"/>
                <a:cs typeface="+mj-cs"/>
              </a:rPr>
              <a:t>"</a:t>
            </a:r>
            <a:r>
              <a:rPr lang="en-US" sz="4400" kern="1200" err="1">
                <a:latin typeface="+mj-lt"/>
                <a:ea typeface="+mj-ea"/>
                <a:cs typeface="+mj-cs"/>
              </a:rPr>
              <a:t>Muito</a:t>
            </a:r>
            <a:r>
              <a:rPr lang="en-US" sz="4400" kern="1200">
                <a:latin typeface="+mj-lt"/>
                <a:ea typeface="+mj-ea"/>
                <a:cs typeface="+mj-cs"/>
              </a:rPr>
              <a:t> </a:t>
            </a:r>
            <a:r>
              <a:rPr lang="en-US" sz="4400" kern="1200" err="1">
                <a:latin typeface="+mj-lt"/>
                <a:ea typeface="+mj-ea"/>
                <a:cs typeface="+mj-cs"/>
              </a:rPr>
              <a:t>Obrigado</a:t>
            </a:r>
            <a:r>
              <a:rPr lang="en-US" sz="4400" kern="1200">
                <a:latin typeface="+mj-lt"/>
                <a:ea typeface="+mj-ea"/>
                <a:cs typeface="+mj-cs"/>
              </a:rPr>
              <a:t>!" </a:t>
            </a:r>
            <a:endParaRPr lang="en-US">
              <a:ea typeface="+mj-ea"/>
            </a:endParaRPr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A1A276AB-474D-0A31-513C-676610B25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711" b="2551"/>
          <a:stretch/>
        </p:blipFill>
        <p:spPr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sp>
        <p:nvSpPr>
          <p:cNvPr id="5" name="AutoShape 2" descr="data:image/jpeg;base64,/9j/4AAQSkZJRgABAQAAAQABAAD/4gIoSUNDX1BST0ZJTEUAAQEAAAIYAAAAAAQwAABtbnRyUkdCIFhZWiAAAAAAAAAAAAAAAABhY3NwAAAAAAAAAAAAAAAAAAAAAAAAAAAAAAAAAAAAAQAA9tYAAQAAAADTLQAAAAAAAAAAAAAAAAAAAAAAAAAAAAAAAAAAAAAAAAAAAAAAAAAAAAAAAAAAAAAAAAAAAAlkZXNjAAAA8AAAAHRyWFlaAAABZAAAABRnWFlaAAABeAAAABRiWFlaAAABjAAAABRyVFJDAAABoAAAAChnVFJDAAABoAAAAChiVFJDAAABoAAAACh3dHB0AAAByAAAABRjcHJ0AAAB3AAAADxtbHVjAAAAAAAAAAEAAAAMZW5VUwAAAFgAAAAcAHMAUgBHAEIAAAAAAAAAAAAAAAAAAAAAAAAAAAAAAAAAAAAAAAAAAAAAAAAAAAAAAAAAAAAAAAAAAAAAAAAAAAAAAAAAAAAAAAAAAAAAAAAAAAAAAAAAAFhZWiAAAAAAAABvogAAOPUAAAOQWFlaIAAAAAAAAGKZAAC3hQAAGNpYWVogAAAAAAAAJKAAAA+EAAC2z3BhcmEAAAAAAAQAAAACZmYAAPKnAAANWQAAE9AAAApbAAAAAAAAAABYWVogAAAAAAAA9tYAAQAAAADTLW1sdWMAAAAAAAAAAQAAAAxlblVTAAAAIAAAABwARwBvAG8AZwBsAGUAIABJAG4AYwAuACAAMgAwADEANv/bAEMACAYGBwYFCAcHBwkJCAoMFA0MCwsMGRITDxQdGh8eHRocHCAkLicgIiwjHBwoNyksMDE0NDQfJzk9ODI8LjM0Mv/bAEMBCQkJDAsMGA0NGDIhHCEyMjIyMjIyMjIyMjIyMjIyMjIyMjIyMjIyMjIyMjIyMjIyMjIyMjIyMjIyMjIyMjIyMv/AABEICSQEOAMBIgACEQEDEQH/xAAcAAEAAwADAQEAAAAAAAAAAAAAAQIDBAUGBwj/xABeEAACAgECBAIGBgQICAsGAgsAAQIRAwQFEiExQQZREyJhcYGRBxQyobHBI0JS0RUzYnKCsuHwFjQ1NlRzksIXJENTVXSDoqPS8QhERZOUpLNk4iUmN2NldSdWhMP/xAAbAQEBAQEBAQEBAAAAAAAAAAAAAQIDBAUGB//EADcRAQEAAgEDAwIEBAUEAwEBAQABAhEDBBIxBSFBE1EUIjJhM0JxoQYjgZGxNFLB0RVD4fAlYv/aAAwDAQACEQMRAD8A8u+pVmjXMo0WPfYzZVmjRVo0zYyZVmjRVo1GbGbKNGjKtGoxYzZRmlFWjUZZsqy7KtGmLFGUaNGijNRms2VZdohmozWbRVmjKNGoxYzZVl2VZtms2VZdlWWM1VlSzINM1UqyzIZWVQSyCoggkMqKkEkMqBBIAgEsgoAAAAAAAAAAAAAAAAAAAAAAAAAAAAAAAAAAAAAAAAAAAAAAAAAAAAAAAAAAAAAAAAAAAAAAAAAAAAAAAAAAAAAAAAAAgAAAAAAAAAAAAAAAAAAAAAAAAAAAAAAAAAAAAAAAAAAD6E16xRo0f2irPhx+hsZtFGaMo0bjFijRRmjKNFjNUaKM0aKNG4xVGUZo0VZqMVmyjNGVZpms2VZdlWjTFZtFGaMo0ajNVZRl2VaNRiqMozRlDcZrNoqzRlCsqMqy7KtGmVWQWKmmVSCzK0WM0ZBJBUVYJaIAEEkFAABAAFAAAAAAAAAAAAAAAAAAAAAAAAAAAAAAAAAAAAAAAAAAAAAAAAAAAAAAAAAAAAAAAAAAAAAAAAAAAAAAAAAAAAAAAAAAAAABAJFEEAUKAAUKAAUKAAUKAAUKAAUKAEkUSAAAUAAAAAAAAAAAAAfQ31KtGj6lWfClfobGTKsvJFWajNZsqy7Ks0xWbKM0ZVmozWbKsuyrNxixm0UZoyjNRhRlWXZU0zWbRVl2VfU1GKzZVl2VZqM1myrLsqzcYqjKMuyrKzVGVZcqzTNUIZZkGmVGQWZVliIILFSsjIZJBRBBJDCAAKAAAAAAAAAAAAAAAAAAAAAAAAAAAAAAAAAAAAAAACgAAAAAAAgAAAAAAAAAAAAAAAAAAAAAAAAAAAAAAAAAAAAAAAAAAAAAAAAAAAAAAAIAAAAAAAAAAAAAAAAAAAAAAAAAAAAAD6M/tFGaS+0VZ8GP0djNoo0aszZuMWKNFGjRlGajLNoqy7KtGoxWbKtF31Ks3GKzZRo0ZRo1GaoyrRdlGaYsUZVouyjNRmqSRVl2UZqMKNFWXaKM3GKo0VaLsqzTNZkMsVZqM1RkFmVNM1DRVlmQyoqQSQVlBBJAQIJIKIBJBQAAQAAAAAAAAAAAAAAAAAAAAAAAAAAAAAAAAAAAAAAAAAAAAAAAAAAAAAAAAAAAAAAAAAAAAAAAAAAAAAAAAAAAAAAAAAAAAAAAAAAAAAAAQAAAAAAAAAAAAAAAAAAAAAAAAAAB9Il1Kl2uZRnwI/S1RlWXZVrkbjFZsozRlGjUYrMqy7RVmozWckVLsobjFUZVl2irNRisyjNGUkjTNUZRmjKM1GKoyjLsqzcYUZRmjKM1GaoyrLsozUYUZVlpFTUZqrK0XZVmmaqyrLMhlZVKssQyogqWKlQDAZUQACgAAAAAgE0KAgE0KAgE0KAgE0KAgE0KAgE0KAgE0AIJAAAAAACgAAAAAAAAAAAAAAAAAAAAAAAgAACASKAgE0KAgE0KAgE0KAgE0KAgE0KAgE0KAAAAAAAAAAAAACAAAAAAAAAAAAAAAAAAAAAAAAAAAAAAAAAQSAIBNCgIBNCgIBIA+kyXrFGuZpL7TKvqfn4/S1nJFWXkUZuMVRlGaMozUYrNlWXZVm2azZRmjKM1GKoyjNGUZqMVmyrLsqzbNZsqy7Ks1GKzZRmjKM1GKoVZZlWajNUZVl2ijNRhRlGaMozcZVZVln0ILGaqyrLMhmmVCGSwypVSO5LIKiAySGVEAAqAAAAAAAAAAAAAAAAAAAAAAAAAAAAAAAAAAAAAAAAAAAAAAAAAAAAAAAAAAAAAAAAAAAAAAAAAAAAAAAAAAAAAAAAoACAAAAAAAAAAAAAAAAAAAAAAAAAAAAAAAAAAAAAIAAAAAD6XL7RSRo/tFJH5+P0tUfQozRlGbjNZsqy7RRmoxVGUZozDPmhhjcn7l5m4xRnFy6vHj5J8T8kZwjq9y1EdPpsOTJOT5Y8ats9ft30fY8GF6vf9bDS4YLiljjJKl7ZPkjz9R1vD00/zL7/b5ZmOWf6Xip6vLkdQVX0SVs5em2Le9wp4NDqpp9JcDS+Z62fjTwj4eUse06H63NKlOEKv3ylzZ0+q+lvecirTaTSYfa05tfejy/jOt5f4HDqffL2/slx48f1Zf7OOvAPiXIrW3v8ApZYL8WRPwB4lgr/g+/5uWD/BnEyfSZ4rm7W4wgvKOnx/nFiH0meK4PnuMJ+yWnx/lEf/AOv5/J/dnfT/ALsdVsG96C3n0GqhFfrcDa+Z13p8sJVJc11TXM9Xpfpc3nHS1Wl0mdd6i4N/edzj8beD/EaWPetvWnyyXDxyhaX9KPNF/G9dw/x+Hc++N3/Y+nxZfpy/3fP46mEuT9V+00dNWez3P6OMOpwLV+HddHVYpK1jnNO/dJcmeEz4NXt2olg1OHJhyR+1jyKmfQ6Tr+DqZ/l33+3y5cnFlh5asqyIZY5Fy6+RLPdHGqlH1LlZdTcYqjM2aMozUZVKlipqM1DKssypWFSGSQzRUEMkhhlBBJBUCCSKKAFCgAFCgAFCgAFCgAFCigBQoABQoABQoABQoABQoABQoABQoABQoABQoABQoABQoABQoABQoABQoABQoABQoABQoABQoABQoABQoABQoABQoABQogAUKAAUKAAUKAAUKAAUKAAUKAAUKAAUAAAAAAAAAAAAAAAACAAAAFCgAFCgAFCgAFCgAFCgAFCgoBQCPpsvtFJF5faKvofn4/TVmUZoyj6mozVGUZdmWbJHDjc5dF95uOdYarPHBDzk+iI2XZNb4j3D0WFequeTLL7MF/fsZbdt+q3zdIafBFynPnJ9ox7s9R4o8SaTwptkfD+xNR1fDWozx6wbXPn+0/uPH1XU545Tg4PfO/2n3rEkv5svDfX7zsngHTS0W344azdXanNu+D+c/fXqo+a71v2479qZZddqZ5Fdxx3UY+5HXznLJNynJyk3bbdtlGduk9O4+C9+X5s75tefk5ssvae0QAeg2fwV4g3yEcmj2+awSqs2ZrHCvNX1Xus9vJy4cU3ndRykt8PPEH0zB9DG8TX6bc9BB/yOOX4pGep+hffscJS0+t0Gelai5ShKXsVxr5tHmx9S6W3Uza+ln9nzZg7fevDG9eH5Jbpt2bTxfJZGuKDfkpK1fss6g9mGeOc3jdxzss8uz2bf9y2LUrNoNVPHzuULuMvej6Vot62H6QNLDQ7jjho90SqM+nE/5D/3WfIhGUoyUotqSdpp9Dw9X6dx8978fy5zxY6cfNlh7X3j03iLw7rfDe4PBqFxY3zxZo9Jr8n7DgYsvpFT+0e88LeJtJ4t21eGvELi9TJVp9TPrN9uf7X4/j4vfNn1Ww7rl0eoVSg7jLtKPZodD1mdzvT9RNZz+8+8a5eOSd+HisWVkITWSF9+5Mj60eaqMzfU0ZR9TUZqrKssQzUZqjILFTTFVZBLINIqQyWQwiCCQVEAAoAAIAAAAAAAAAAAAAAAAAAAAAAAAAAAAAAAAAAAAAAAAAAAAAAAAAAAAAAAAAAAAAAAAAAAAAAAAAAAAAAAAAAAAAAAAAAAAAIYJAEAkEEAkAQCQBAJAEAkAQCQAAAAAAAAAAAAAAAAFAAB9Nl9oq+haX2irPz79NWbKM07FGajNUZ1GvzekzcCfqxdfE7PU5PQ4JT71y95n4W22O57/p8eVXhxv0mS+6Xb4uhyck4uO8l+HHL3sxeg9Ni8DeDY6t0t21/8Un1iq/BJ372j5Xmy5M+aeXLOU8k5OUpSdtt9Wz0HjbfZb74iz5FNywYH6LCuyS6v4s82zl6d09wwvNyfry97/wCnn5895ds8QL4cGXU58eDDjlky5JKMIRVuTfRIofSfo62THgwvedRFPLO4adNfZj0cve+a91+Z363q8el4byX/AE/qxxcV5cu2O78I/R9otqx49XuuPHqte+ahL1seL2JfrP2/Lzf0PE7Z1eHJfc7HBM/CcvUcvU8ndyXb6f0pxzUdhihZyli5HHwSVI50Gmj7XSdNhli8ueVlcTUabHmwzw5scMmKa4ZQnFOMl5NPqfHfHn0WQwYc26+HcbUYevm0S50u7x/+X5eR9smk0cTI+F2d739Hl38d9vs56mc1X5CIPof0reEobJu8N10WLg0Ouk+KMV6uPL1a9ifVL+d2R88P0fBy483HM8fl5MsbjdVbFlngzQy4pyhkg1KMoummujR9VnPD9IPgiepil/DW3K8nJXNU/ufX3o+Ts9H4I3yexeJcGVTccGZ+izK+Ti31+D5nj9R6e54Tm4/14e8/9OnDnq9t8V1mOTxz58uzOVLodp402hbR4jzwxpLBn/T4q7Rl2+Dte6jqMcuLGvNcj39NzTm48eTH5cs8e3KyjKSLsrLqeliqEMkhmozVSrLEM0xVGQyWQyoqwSyGVEEMkhlRAAKgAAAAAAAAAAAAAAAAAAAAAAAAAAAAAAAAAAAAAAAAAAAAAAAAAAAAAAAAAAAAAAAAAAAAAAAAAAAAAAAAAAAAAAAAAAAAAAAAAAAAIAAAAAAAAAAAAAAAAAAAAAAAAAAAAAAAAPp0vtFGWl9oq+h+efp6oyjLsozUYrrt0nUYQXfmdzsOf+BvCG+btVTlBYMb/lPkvvkjz+5SvU15RR2e9y+r/RnocUZNfWtY5yX7Sjf5pHDrJ3Y4cf8A3Wf+3Dfvb9ng3z5kEkH1Z7PCvgxS1Gox4YK55JKEfe3R9m0uXHpseLTYuWPFFQivYlR8k2VJ77ob/wCfg/vR796xw1DTfc/O+ty55Y4Pq+mYS91e202dNLmdpgzdOZ5DQ67iSVnd6fU8lzPzNwuNe7l43psGbpzOfj1C8zzmHU9OZzIanl1PpdN1XY8HJxO5lnVHGyZbOG9Ty6mcs99zp1PWTPHTGPFp1fjnbce8+Bt1wSS48GJ6nG32lj9bl70mvifmtn6s07jnU8U0pQnFxkn3TR+VGfa9D5Llw2X4eTqcdZKsJ0wwfc8+zyvo/inN/DPgfYd4a/SQi8GST7tcvxi/meKwP1mvNHqtncdT9Fe64ZO5abVxyRT7JqK/eeSxOssT5/pk7Mc+L/tyv/v/AMu3P72ZfeOSyki7KSPqxwqrKssVZuMVVkEsgrNVZBLINIqyGSyGVlBBJDKgAKAAUKKAFCgAFCgAFCgAFCgAFCgAFCgAFCgAFCgAFCgAFCgAFCgAAAAAAAAAAAAAAAAAAAAUKAAUKAAUKAAUKAAUKAAUKAAUKAAUKAAUKAAUKAAUKAAUKAWQTQoCATQoggE0KAgE0KAgE0KAgE0KAgE0KAgE0KAgE0KAgE0KAgE0KAgE0KAgE0KAgAEAAAAAAAAAAAAAB9Ol9oqy0vtFGfn36aqMozRlGajNdJuH+OZPh+BzfE8mvBXh2Nvhcs7a9vEcLcFWrn7UvwOd4jh6TwJsuT/ms2WHzbf5HLqP18V/f/xXms9sniiCSD6bxN9Bnjpty02onbjiyxm68k0z2+6wlg1Ta6XyaPAH0DZ8i33w/FXeq0qWPIu7X6r+XL3pnxvVcNdvL8T2r6Hp/L259t+TRa5wkrZ6PSbgmlzPG5MGTT5GmnyOVptXKDSbPicnDjn7x9/tmUfQMGsTrmc2GrXmeK024NVzOxx7hy6njy4rHnz4XqVqrXUh6n2nnlr/AGkPcLkknzZz+nlXP6Tvtfuf8HeG911/pOCWHS5HCX8tqo/95o/OLPp30i779X2jT7Fil+lztZ9TT6RX2Iv3v1vgvM+Ys/Z+k8F4eCb818HqsplyXQQSQfVeZ7LwzJvwL4ojfJfV3/3mebh/GR96PTbDD0X0f7/lfTLlxY1700/zPMw/jI+88PRfxOW//wDX/iO3LNY4/wBHKZSXUuykj6ccFSrLEM1Gaq+hUsVZphVkEsgqKshkshlRAZJDKiAAVAAAAAAAAAAAAAAAAAAAAAAAAAAFAAAAAAAAAAAAAAAAAAAAAAAAAAAAAAAAAAEAAAAAAAAAAAAAAAAAAAAAAAAAAAAAAAAAAAAAAAAAAAAAQAAAAAAAAAAAIJAEAkBUAkAQCQBAJAEAkAfTZfaKstL7RRn59+mqrKMsyrNRiup3SNZoy81Rz5Y/4Q+j/W4I88mkzrNFVzro/wAzDccfHp+JdYs28L5oS1mbb8vPFrMTxte3+9nLqpfpd8843bjJ+fV+XhSDlbhpJ6HX5tNkjUscmjin0cMpljMp8vBlNXVQdhs276jZNyhq8FSpcOTG+k4vqmdeQxnhjyY3DKblJbLuPrkceg8QaD69ts1OP68H9rG/KS7HR5tFLDkaaqjxO37lrNq1S1Oh1E8OVKrj3Xk10a9jPYaXxa95xywajb4rWKLksuF1F9OsX0+D+B+Z6j03m6e3Lju8P7x9vouvmVnHn5b4oSRzccZ9jLQ7du2qacNOop9OI7/TeH91hKDnHE4tpOr5Hz87+77OWXHj5rrODK+STsw3HcsHhvAtRq6yayavBpb5v+VLyj+PRd2un3Tx/kx8eDadEtPJNxefOlKa90ekX77PE6jUZtVqJ59RlnlyzdynOVuT9rPs9D6XluZ83+z4XV+pSy4cX+6+s1mo3DWZtXqsjyZ8snKcn3f5e447JIZ+ik17R8QIJOTtuiybhuODSY162Waj7jOecwxuV+Fktuo9blh/B/0a6PE7U9dqXmfuXL8keZwq8qfkel8bavG9bpdswNei0GFY2l04u/3V9553Tx5OXwPN6djfpd985W116jXf2z4aszZozNn0Y4KkMsVfU1GKqVZYqzTKrIZJBUQQ+pJV9SshBJBUQCSKKAFCgAFCgAFCgAFCgAFCgAFCgAFCgAFCigBQoABQoABQoABQoABQoABQoABQoABQoABQoABQoABQoABQoABQoABQoABQoABQoABQogAUKAAUKAAUKAAUKAAUKAAUKAAUKAAUKAAUKAAUKAAUKAAUKAAUTQEAmgBAJAEAkEEAkAQCQBAJoigAFCgAAAAAAAAAAAAAD6Y/tFWWl1ZVn59+mqjKssyjNRis5xU4uL6NUzpLyaTVKUW4zxyTi15rozvGcDcMHHD0sV60evuNzV9q5Zz5jfxVoY7roMO+6VW5RUc8YrpJHiD2mw7nDSZZ6XVXLR6jlOP7L7SOp8SbBk2rVyyY1xabJ60Jew4dNn9DP6Gfj4/9OPNh3z6k/wBXQHqNh8CbnveOOoyNaTSy5xyZI3KS84x7r2ujm+AvDOPc9RPcddi49Lhlw4oS6ZJ9ea7peXdv2NH1hzWKHM8Pqfq+XDleLh8/Na6fpe+d2Xh47Q/Rps+CnqJZ9TKufHPhV+xRp/ez0+3eHNs0CrTaPDj83GKt+99y8NTxOrObhyn5vl6vn5f4mVr6E4px/pmnYabS441UUvgdpDS43HojrNPlXI58dTSPf0c49fmeXl7tus3HwR4c3Nzlq9o0s8k25SyRhwTk33co0/vPHb39DGz6qM8m1anPocr+zCT9Li6dOfrL32/ce91GucFaZhh3mLfBJpnu/H4ceWsMrP8Ahy/D3Kb0/N/iLwru3hfV+h3LT8MJNrHng+LHk9z/ACdP2HSM/VG77do9/wBpz7frYcWmzxp11g+0o+TT5n5t8R7Bq/DW9Ztt1iuUPWx5Eqjlg+kl7H9ztdj7fRdbOolxvmPHy8VwrqT3PhLRx2bbdR4g1cVcYOOCMl1l2Ol8N+H8m7auMprh08fWlJ9KOd4m3mGtyw0OjfDoNM6hFdJP9ox1GV6jP8Ph4+b/AOHXix+nj9XL/R0efNk1WonmyNyyZJOUm+7bORGPDFR8jLBj/XfwNmfVwkk1Hmvv71VlGXkUZuMqso+pdlH1NRioZDJZVmmUMhh9QyoqVfUsyCoghkkMqAAKAACAAAAAAAAAAAAAAAAAAAAAAAAAAAAAAAAAAAAAAAAAAAAAAAAAAAAAAAAAAAAAAAAAAAAAAAAAAAAAAAAAAAAAAASBAJAEAkAQCQBFCiaJoCKBNCgIBahQRUFqFAVBahQFRRNCgIoii1EUFRQJBBAJAEURRaiAIBICoBIIIA7gD6ZLqUZZ/aKyPgP0tUZVlmUZqM1VlZFmUZqMV1Ot0zxS44L1H9x2W17viy6dbbua49M+UMj64/7CZJSTTVpnVarRvG3LHzh5eQ5OLHmx7cnLdwvdi+lbDnw6H6vtc8ePHjUa0+XG/Uyc7+Dd/F37Dst3zrBik26SXNnyzbN7zbeninFZtNL7WOX5M9Jo9Zh1eGOPb9Unjtt6LK6fPrT+8/NdX6byceVy8/u9vT82Fsd5os7nK75HdYJnmtLqseGSjqIy08rr9Iqj0v7XQ9Bp5qcYyjJOLVpro0fI5MLL4evluNv5XbYZcjkubo4OGXI5HFyO3HdYvFlPdlqpNxZ5HX6/JptzShxVGPFKuiV1+Z6rUTjHHKc5KMYq3Jukl5nivEeKO44smPb9QpZckYpyxesklNS69LuK7jhwnJy6y8PRw5zCW2be52nXx1OCPO7R57x3otu3zDh0WaClqtNL0np+JJYIPqped8vV9ztd/NZtxxbTpZYdfraUo1LTYHcpdOTfZfLr3PJbv4i1G5QWDHGOn0kemKHf2tn2Oh6LnzsuN1+7ydTlw45X5/Zyt63vDi072vaW46ZKsmVcnkf7jzuPE8kv5PctiwvJzfKJyqUVSXI/UdP0+HDj24vl8md5Luq0kqRVlmUZ6XKqyKF5FX1NMqsoWZU1GahlWWZVmmVQySrKiGQSQVEEMkgqAACAAAAAAAAAAKAAAAAAAAAAAAAAAAAAAAAAAAAAAAAAAAAAAAAAAAAAAAAAAAAAAAAAAAAAAAAAAAAAIAAAAAAAABIJKIFEgIihRJNARQotQAihRNE0BFAmiaAqC1E0BQF6AFAXARQFyKAqC1CgKgmhQFaFE0CKrQosAKUC1CgKiiaIIqKBIAjuAAPpT+0Ub5ln1KHwI/S1DKMllWajFQyjJZVm4zVWVZLKM1GK4ufRwyXKPqy+46/Jhy4XzTrzR3DKS8jc/dyyxZaXxJuemiofWHlh+zlXFyObg8U4I5I5Mu3RjkX/ACmnyODRwMmmxT5uNPzRxp6GP6s2vejhn0XT8nvcVnLy4+K9MvF2ia55d3g/KOe/94Pxho4r1c28Sf8AKztf7x5R6Ka6SiU+pT7yicv/AIvp/wB1/E8j0Gq8X48s+OOg9JkSpT1OV5HXxOt1vifdNXFw9O8WN8uHEuHl7+pwlol+tP5IutPjj+rfvPRx9D0+HjFyy5uXL224UYTyPkm/abQ0yjznzfkcmkly6FWeyRx0q+hRlmUZuJUMoyzKM1GKhlWSyrNMoZRlmVNRioZVksqzUZCGCGUQyCSrKykgEFQYAAAAAAAJBAAkEACQQAJBAAkEACQQAJBAAkEACQQAJBAAkEACQQAJBAAkEACQQAJBAAkEACQQAJBAAkEACQQAJBAAkEACQQAJBAAkEACQQAJIAAEkEgAKJoqAFCgJomhQoBRIomiiCaFEhEUSCaAgE0KCIomiaFFEUKJoEEUCRRRBBaiKAgEggggtRFAQCaFDQiiCaBFRRFE0KArQokUQVogtRDQVAAIPo8nzKky+0VZ8GP0tUZVlmVZqMVVlGWZRmoxUMzZdlGbjKrKssyhqMVDKMsyjNxmqsqyzKM1GKqyjLvoUZqM1V9CjLsozUYqrKMsyrNRmqsoyzKs3GKqypZlWWM1RkEsg0xVWVZZlTURBDJZVlQIZLIKiCCWCogAAACQIBIAgEgCASAIBIAgEgCASAIBIAgEgCASAIBIAgEgCASAIBIAgEgCASAIBIAgEgCASAIBIAgEgCASAIBIAgEgCASAIBIAgEgCASAIBIAgEgoEgBAEpEgRRNEgqBNCiQFAkUVEUSTRNBFaJotRNAVomiaJoorQotwk8IRSgXoUBShRehQNqUKL0KBtnQo04SOEG1KIo04SKIrOhReiKApQLUKIqgLUQBFFaLAiqkUWBBSgWAH0J9SjfMs3zKHwY/SVDKsllWajNVZVksqzUYqrKsllWajNVZVklWbjFVZVlmUZpmqsoy7KM1GKqypLIZqM1STKPoWZVm4xVWVZLKs1GaqyjLMqajFVZVlmVZqM1UhksqysoZUsypplDIZLIZRVgMFZGQSyAAAKAAAAAAAAAAAAAAAAAAAAAAAAAAAAAAAAAAAAAAAAAAAAAAAAAAAAAAAAAAAAAAAAAAAAAAAAAAAAEhAAFAlIJEhBEglAKJSCJKhRNCiUiohIskTRKQRFE0TRKRRCRNE0TRUVomi1E0VFOEnhL8JPCBThHCacIoDPhHCacI4QM+EUacI4QMqIo14SOEgzoijThIaAzoUXoiiKzaIo0aIois6IaLtENEVRorRo0VaAqCaIIqASCK99J+sUbLPqVZ8F+jqrKslsqzUYqGUkyzKNm4zVSrLFGzUZqCjZZ9CjNRhDZRlmVZqMVVlGyzZVmozVSrZZlGaYqrKMs2UfQ3GahlGWZVmoxVWVZLKs1GVWVZZlWajNVZDJZDKyqyCWQaRDKslgqKgkgIhgkFRAAKAAAAAAAAAAAAAAAAAAAAAAAAAAAAAAAAAAAAAAAAAAAAAAAAAAAAAAAAAAAAAAAAAAAAAAAAAAAkAkAAWSKiKJJCQBFqAKgSkSkSkEESkSkSkVBIskEiyRUQkSkTRai6RWiVEtRZIqKqJNFqJoukVomi3CTwjRtShRpQoaTalCi9CvYNDOhRpRFDRtnQo0ojhGl2zoijThIoml2yaIo1oq0QZUQ0atFWiKzohou0Vogo0Vo0aIaI0zaKmlFWiKqCe4CvdN8yrYfUq2fBj9FUNlWSVbNRioZRktlWajNQyhLZDZuM1WTKsllWaYqrKsllWajNVZVkshmozVWUZZlGajFVZVklWajNVZVlmUZqMVBVksqzUZVZDJKs0zUFWWZU1GUMgllSogAFRAACIABRFCj0uzeAfFG/Qjk0Oz55YZdMuRLHF/GVX8D0D+hTxklf1fSP2LUoxeTCeaar51Qo7/evBfiPw/Fz3LadRhxJ16VR4of7StHQmpZfAihRIKIoUSAIoUSAIoUSAIoUSAIoUSe/wDo6+jTV+MdStZrPSabZ8bqWVKpZn+zD82ZyymM3SPn9HdbV4Q8Q71khHb9n1mZT6T9E4w/2nS+8/RUNB4F8JT9Dptp0r1OKuaw+kyJ+2cu/wATDcPpLxYk46fBjxvzyzt/7K/ecLz2/pj0YdLyZe8j5ptP0FeJNZO9x1Gk2/HX7XpZ/JcvvO31f/s+6mOK9Fv+LJk/ZzadwT+Kb/A52u+kXXamdLU5YQ//AIMVBfvM9J4s1GOXFh3TNCTdtTm+b+PIx9Tkvy9E6C2eY8Fu30TeMdqU5va3qsUf19JNZL90ftfceP1Gk1GkyPHqcGXDkTpxyQcWn7mfpHR+O9xxKPpoYdRHz+y38Vy+473S7ts3jCE9t3Db8c+KN+izxU4y86fmanPnP1Rx5Ok5MJuz2fkuhR6/6QvBebwZ4hngipT2/PeTS5WuTj+y35r9z7nkT045TKbjyooUSCiKFEgCKFEgCKFEgCKFEgCKFEgCKFEgCKFEgCKFEgCKFEgCKFEgCKFEgCKFEgCKFEgCKFEgCKFEgCKJAKiQCUgCRYgkqBZIJElKiiyRCLpFZEiUgkWSCCRZIJFkjWkEiyQSLpFRVIsolqJSsukRRKVllEmiptHCTRKiWUS6ZVonhLpCgbU4SaL0KGhThHCacI4Ro2z4SKNOFimNG2XCRwmtEUDbKiKNXEhomhk4lWjVoq0TS7ZtFWjVoq0TTW2TiVaNWirRFZUQ0XaKtGVUaKtGjKtEVm0CzQIr2jfMq2G+ZDPhR+iqGVbJbKNmozUNlWyWVZqM1DKtksozcYGUZLZUsZqGyjJbKs3GUMqyWVZpiqso2WkyjNRlBVksqzUYqrKslsqajFQ2UZaRVmoirIZLIKzVWQSypqMoZBJBSoIZIoqIAARHc/QH0Y/RXpNFocG977p1n12VLJh0+SPq4V1Ta7y9/Q+a/RX4dh4h8c6WGeHHptInqcqatPhrhT98mj9THl6jks/LFkQkopKKSS5JIk+W/S99IOp8NYcOz7Tl9HuOpxvJkzKrw47pV7XT+R8Fxb9vOHWrW4t318dSnfpfrEuK/mccODLObW3T9lTxwy45QyQjOElUoyVpo+H/AEqfRbp9HpMviDYMKx44etqtLHol3nHy9qPZ/RX46y+MNky4tfKP8J6JqOVxVeki/szr4U/ae9yY4Zsc8eSKlCacZRfRp9UZxyy48jy/EoPQeNth/wAG/GG47ZFNYseTiw3/AM3L1o/c6+B58+lLubjIACoAAAAAAAA9d9HHhKHjDxXj0Wok46PDB59RwunKKaXCve2l8z7X4x8Yafwzo47DsUMeLPjgoNwj6unjXJJftUfP/oBi34s3KVcloa/78Tm+OsXpPF25NfaWRf1UeLmtueq9fS8czy93nM2s1Wpk3lzZJuT52+rOw0u0ReNT1DlxPnwp9PedTGUsc1KLqUXafkz0Gl3HDnxJ5Jxhk7pujndvrcerfdpDQ6XHzjgjft5/iTl0Wmzc54Y35rk/uNlKMlaaa80zOeq0+P7WaC9nEZdtYur1ehyaKPptNkyKK+1z5o7fadynNY9RinwajE07XZ+Z1ms3WHA4af1m+Tk1yR1+i1GTT6mM8avtJeaN437uVsl1PD7Pue26D6SPBuTSZ1GGpSuE6t4cqXJr2P8ABn5f3PbdVs+56jbtbjePU6ebhkj5NfkfpPwKlj3KdSf6TDdefNfvPi30tRlH6Td34u8sbXu9HE7cO8cri+N1PHMOSyPFAA9TzAAAAAAAAAAAAAAAAAAAAAAAAAAAAAAAAAAAAAAAAJAJooIlBE0ECUEWKBKILJFZEWSFFkioJF0iEiyRUSkWSCRdIrIkWSCRdI0iqRZIlIsol0lQkWUSUiyRWUUSkWUS1FTanCTRdRJ4SptnRNF+EnhGhnQo04RQ0M6FGnCRwgZ0Q0acJDiNDLhIo1cSrRNLtk0Q0aOJDRFYtENWauJRoyrNqirRo0VaJY1GbRRo1aKtGVYtEM0aKNEWKNAs0CNPWt8yrZL6lWz4UfoahsqS2VbNRmqtkMMhs1Gaq2QwyrZpiobsq2SyjZqMobKsllTUZqGVbJZWTNMVRsqySGzUZqrZVksq2ajNVZBLKtmmFWVZLKs0lQQySrZWEMgkg0IIZJBUQwSQEQCSCo+3/wDs+6SHBvmsaXHeLEn5L1m/y+R9sPjf/s/TT2re8fLiWfHL4OL/AHH2Q+dzfrrUflP6U9Zk1v0kbxKcrWLJHDD2KMUq+dnjz0/0ixcPpE35Nf8Avcn86Z5g93H+iMvpP0HaueD6QPQKbUNRpMkZR82qkvwZ+lD8x/QtjlP6SdJJJtQwZpP2Lhr8z9OHj6j9bUfnn6e9JDF4u0Gpiqln0dS/oya/M+UH1/8A9oCae/7PDutLNv4y/sPkB6uC/kiV7DwV9Hm5eN8ery6PUYNPj0zjGU811Ju+SpPpX3nQb7tT2Pe9XtctRj1E9LN455MafC5LrV+XQ/Q3g3Bj8CfRA9x1EeHM8EtbkTXNykvUj/VR5XwT4B8J+KvDul3Pd9RN7rrJ5JZYR1Si5S43+r15nOc13bfBp8SB9r+kf6MvDnhfwbqNz27HqVqYZMcIvJmckk5JPkfIdo2rWb5uum23QY/SanUTUILove32S6nbDkmU3E04QP0Ts/0K+GNp0Ec2+556zMleSc8rxYovyVVy97J3f6FfDG7aB5tizT0maSvHkhleXFL33fL3M5/iMNrp+dQc3d9p1mx7rqNt1+L0epwT4Zq7T9qfdPqcI7y7R9e+gBf/ALQ7u+31SP8AXOT4s/zr3P8A17Kf+z6r3be35YMf9ZjxPJy8Ubm31+szX3ni5P4le/of1V0s8EJttrm/JmctIv1ZfNHIBl9PtjiLTT6cSostJ5z+SOSAnbGK02NdbfxNIwjBeqqLALqPpfgmdblp7/WwV9yZ8l+mbF6P6Stc7v0mLFL/ALiX5H1TwVL/APWOgp9cbX/dPnH06Y+Dx9jl+3osb++S/I7YfxP9Hyuun+Y+ZgA9LxAAAAAAAAAAAAAAAAAAAAAAAAAAAAAAAAAAAAAASECiUASggiwBRKJBKKgiyCRZFZEi6RCRZI0lSkWSsJF0ispSLJBIukWJRImiUi6RqMoSLJEpFkis1CRZIlIukaRVIsolkiyRUVoUX4SaKm1KJ4TXHinknGEIuU5NKMYq22+yO10/hfedVjc8e35Uk6fHUH8pNMm5GMuXDD9V06XhHCez0/0ea6eRrU6vBihVqUE5u/KnRy/+Djl/lVX5fV//ANIzc8fu816/gl13PA8JHCe9/wCDiX/Skf8A5H/6RT/g6n/0j/4C/wDMO/H7p+P4P+7+1eEoij1Or8D7rgTlh9FqI8VJRlwyrzfFSXzfU6DUaLVaTh+s6bNh4r4fSQcbrrVlll8PRx9Rx8n6a4lFWjVxKtB2ZNFWjVoq0RWTRVo1aKNGVZNFWjVoo0Rpk0VaNWijRmtRk0UaNmijRFZMFmgZV6dvmVbJfUqz4cfoUNlWSVbNRmobKtktlWajIUbJbKM1GaMoyWVZqM1DZVklWaYqGUbtlpMoajKGUZZsozUZqGVfUllTUYqGyjLMozUZQyGSypWaFGWbKmogyAwVEEEkFQIJZAQIJIZR9Y+gbdY6XxRr9snKlrNOpwXnKDuvlJ/I/QZ+Mtm3bU7FvOj3TSNen0uVZIp9JeafsatfE/XPh7f9D4l2TT7poMilizRtxvnCXeL8mmeHqMNZbWPgv03bDk2/xit0jjf1bcMcZcaTpZIrhavzpJ/E+ZH7K3vYtu8RbXl27c9Os2nyLp0cX2afZo+cYvoD2OGuWXJueuyaZSv0NRTa8uL+w3xc+Mx1kWOi+gXw/knuGv3/AC42sOPH9XwSd+tJtOVedJJfE+7HF27btJtOgxaLQ4IYNPijwwhBckdN428WaXwf4dz7hnlF6iScNNib55Mlcl7u79h588rnltXwb6Zd2juf0hajFjlxY9Fihp/6SuUvvlXwPNeENkl4h8WbbtiTcM2ZekdXUFzl9yZ1Go1GbV6nLqdRNzzZpvJkm/1pN22fYvoE2JZNbuO+5YqsMVpsLf7T5yfySXxPbf8AL42Xc/TrvUdD4d0GxYGoy1WT0k4rtjh0Xutr5HxXwuq8W7O11+vYef8ATR330pb7/D3j3X5IT4tPpX9VxU7VQ6v4y4jofDH+dmz/APXsP9dE48e3jH6G+mn/APdtq/8AX4f66PBfQFt2LNv26bhOFz0+COPG/Jzbt/KP3nvfpp//AHbav/X4f66PCfQDuGPFve7aCc0p58EMkE+/C3f9ZHHH+DV+V/p73nUS3Xb9lhlktNDD6fJBdJScmlfnSX3kfQHvOeG77hss8remng9PjxvpGakk68rUvuKfT3tWbHvu3bqscngy4PQynXJSi26+T+4fQHtWbJv247rLHJYMOn9DGfZzlJOvlH70a/L9E+T6fdtx4d92vcYQSlqMEseRru4NV90vuPkB9h+n/cMeXedp2+E054MM8s4rtxNJf1WfHjtwfoiV9p/9nyP/ABvfp/8A8PCvvmcXxDP0niTcpVV6nJ/WZ2X/ALPuKSwb9lr1XLDFe9Kf7zqd6kp77uEl0epyNf7TPPyfxK9/QfqrggAy+mAAAAAPf+C5r69tzfk19zR4j6esbXjLQzrlLQxXynM9f4OyOOp259f0lfe0eb+n/Co77tGa3c9NKL+Er/M64/xJ/R8vrv1x8fAB6ngAAAAAAAAAAAAAAAAAAAAAAAAAAAAAAAAAAAAAAAkoEogsgiSyIRKKJJSILIsSpRZEJF0jUZSkWSISLpFjNSkXSISLpGkSlZdIhKi8UWM1KRZIJF0jUZokWSCRdI0zRIskEi6RUQolkjbS6XNrNTj0+nxvJlm6jFdz3mzeAcMMcM27TlObVvTwdKPXk5Lm+3Sua7kyymPl5ufquPhm868dtmx6/d8nDpNPKUbqWR8oR6dX8U6XP2HvNl8D6PQwWXX8GqzvnTj6kOXNU+vV837OSPTYcGHS4Y4dPihixRuoQikl8DbFjyZ58GOPFLyOGfLf6Pic3X8vPezjn+3lx8Om0+mxLFgwY8eNdIRikl8DkYseTPk4MUXKT7I58NpSSeXN74wX5/2HN02PDo4yjC3xO231PJnzzXt7136f0jn5Mpeb2n92OLZ8SjF5ZylL9ZJ8jdbbo001h6ecn+80eph7SstTGvVs8tzzvy+9h0XBhNTCEsOjhKMZ4sMXJ1FNLmJ6LSZI08EF/NVfgU9O/M89rvEOowbjKOKS9HB8KTi+fS/vNcfHnndY1OovDw47zxll/Z22bZVTeHLz/ZmvzOl1OljL0mHUYk7TjOMl1T8/M5WPxVxYqlhjHJ+1dr5GU9VLccvHCEZTrn6NO2vaj1cc5cb+d8Drsemsl6eWX/V0W5+AdJuOkWfTaeOJtVGWBKLXVc49Grfv5dUfPN58N67Z5cWSDy6d81lhF0ldLi8n09nPqz71teHNpsMo5VFJu0k7a9/3G+o0Om1dvLjXF+0nTJOsuOWsvePq9P0/L9LHPC+/zK/MjRVo+reJ/o6w8c9TomsCpJcMV6Po6TS+z25rl7LZ8x1WlzaTUZNPqMbx5YOpRfY92GeOc3i7Ycu722as+HFaKNGrRVo06sWirRq0Uaoy0xaKtGrRRoyrJoq0aNFWjNajFoF2gRp6BvmVbDfMhs+JH6CobIbDZVmmaNlGyWyrZYzUNlWyWyrNRlDKthsg1Gahsq2WZSTNMKt2VbJKNmozRsqwyrNRmobKslsq+hphDZRlmVZUQyGSyrNMoIJIKiAAVEEMkFFWCSAgQSCiD0HhPxnvHg3XvUbZlTw5Gnm0uS3jy15+T9qPPgmWMymqj9F7L9OnhrW4YR3TFqdt1HSSlB5MfvUo8696PQy+lTwRGHH/AIQ6ZryUZ38qPymKXkee9Nj8Vdv0Hvv08bHpMMobJpc+4ah9JZIvFjXvb5v5HxLxH4l3XxVuj3DdtR6TJXDjxx5QxR8orsdSDphw44e4H6Y2qMfo9+hv6xNKGphpXmkrq82Tovg2l8D81YsksOaGWFcUJKStWrXsPQ73488SeItu+obpuLz6XjU/R+jjG2unRDlwuep8Dzs5yyTlOcnKUm3Jvq2c7YtTi0XiDbdVnlw4cOqxZMkquoqSbfyR14OlntpH3H6TPpF8M+JPBOp27bNdPLqp5ccowlhnG0pJvm1R8f2PetZ4e3nTbpoMnBqMErXlJdHF+xrkdcDGHHMce0fpHbPpZ8GeJNr9BvfBpMko/pdPq8XHjb9jpp/GmNz+lnwZ4b2t4Nj9HqsiT9Fp9Hi4MaftdJL4Wz83A5/hsd+V27Hfd61niHedTumvyceozyt+UV0UV7EuR1wB6JJJqI979FnjfH4P37Jj1t/wdrVGGaS/5Np+rOu65tP3+w+sePPC0M+J79tsVJOPHnjDmpL9tfn8z81H2D6K/pPwbVpv4B8Q6jg0UV/xXUTVrH5wlXbyfboebm47+rF14uW8eW46wH0+Hhbwb4glPLtO643Kbb4dNqIzS/o82jr9V9Fushb0m44cnkskHD8LOHdPl9THq+O+bp4AHpcvgLxFiy8C0KyLtKGWNfezm6X6NN7zU809Np15Sm5P7l+Y3HS8/HPfbxpMISyTjCEXKUnSilbbPo+n+i2EKlrd19XuseOvvb/I5uDB4K8FSya/PuuB5sceTzZ4zmv5sVzv4Du+zjn1nHJ7e6/hfw9j2HaVuO9ThhliTyVOVRxLrbfmfEvpR8Z6fxj4jx5NCpfUdJj9FhlJU8jbtyrtfL5FvpB+kjW+MtU9Ng49NtGOV48F88j/AGp+32dvvPCnp4uOy92Xl8zk5MuS7yAAd3MAAAAAAAAAAAAAAAAAAAAAAAAAAAAAAAAAAAAAESgiUALIqi5UEWIRJUqSyIRZFRKLoqi6NRmrIvFFUi6RplZF4ohIukWJUpF0iIoujUYqUi6RCRdI1GalIskEi6RpKJHI0ulz63U49Pp8UsmbI6jCPVlMWOeXJHHjhKc5NRjGKttvokj6r4U8PfwJoXk1EIPXZuc5Lm4R5VC/vdd/OkzOeXbHj6vqseDDfy08OeG8Gxabinw5NZNfpMvZfyY+z8flXdpSnJRjFuT6JK2GzN7hHb8scrjxyV1G6PNblff5fmu+8/NO++b7uzwbZK1LUNRX7CfN/E5y4MUODHFRj5I83k8Xf/k//F/sMoeLsTm1m0s4xrrCSk79zo82XDzZe9j9P0ufQ9PNcd9/u9LLIZSmdZh33b9RXDqYwlw21k9WvZb5Wc1ys5XC4+Y+ljy4ZzeN204iOM4eXcNLhlw5M8U7apc699dDrs2/KqwYX75v8l+86Y8OeXiOPJ1fFx/qydxqtStPpcmW1cY8r8+33nk1kNsmq1OuuOTK1DrwpUv7fiU+rw85Hv4OL6c9/L4nW9V9fKdviO32Tb9LuEck87c5Y3Xo+iprq3/foemxYMWCLjhxQxxbuoRSVnmvDk/q+vliTk45o1XLqua+6/mepo+f1dynJZv2fR6DHC8UsnugsmVodDyPoT2XaUotNJp8mmeI8YeBsW74PTaKKjqIR9T9z8196fTyPbOSjFybSSVtvsRjyQy445MclKMujRvj5cuO7xZ5eLDl1L7ZfH3fmPVabNpNRPBnxvHlg6lF9jBo+6+OfCGn3zbcmrwYuHccEHKEoJL0i68Mrr59j4dkxyx5JQnFxnFtSjJU0/Jn1+HmnLjuOGrje3LywaKNGrRRo6VqMmijRq0UaM1pkyjNGirRlqMmgWaBGndN8yrDfMg+I+9UNlWS2VbNRmjKNktlWaiDKNktlWVmoZDDZDZpiobM2S3ZVmogyjJbKs1GKMo2S2VNRmoKyZLZRmmRkMENlZqGVJIKiACCoBggoBghlQIokAQAAgRQsWUKFCxYChQsWAoULFgKFCxYChQsWAoULFgKFCxYChQsWBaEp45KUJOMl0adNHe7f428T7XS0m+66EVz4ZZnOPylaOgsWSyXyPo+m+m3xhg07xTyaHUSrlly6f1l/stL7jqtb9KnjTXN8W95cUX+rghHHXxSv7zxtizH08PsOfr973bdJcWv3LV6p/8A8bNKX4s4AsWbk0FChYsoUKFiwFChYsBQoWLAUKFiwFChYsBQoWLAUKFiwFChYsBQoWLAUKFiwFChYsBQoWLAUKFiwFChYsBQoWSAJIJCJRYqixRKLEIkrNSiyILIqLRLorHoXiajNWijSKKxLo0zVkuZdFYl4mozV0i6RVF4o1GaskaJFUi6NRlKXMukEjtdg2fJvW649LDljXr5pcVOME1bXt50va/Iu9TbnnnMMblfEeq8B7DS/hnUR846ape+MpNfcvjy6M9w3zK4sOPTafHgwx4cWOChCN3SSpLmRkmscJTk6SVs8tvddvyPVc+XPyXJjqtVHTwt85Pojz+o1Msk3KTtsvrNVLNllNt12TfReR105ts74YO/Hxzjn7rTyWZCwdmg5GknkU3CM5KDVyinylXS/M41nI0j/Sv+aNbWWzw5oFkWDy5WnVQb82anXvU5Irhi1FLyRnLLknfFOTT7WfnOo/xBw8eVxxxtsfW4vSeTOS2yO402pjpdXhzSnwqM03Tptd/uPQYfFG15YOU8uTE7rhnBtv28rPCEHxup9b5OXKXHGR9bpeinBjZvb6Hi37a883GGsxppX66cF82kTqd723TYXklq8U/KOKSm2/cvz5HztnA1+tlppQjjpyfN35f3/Azw+oc/LezHGber6Uep1HiDUa3UxlkSjgjdYo/i/N/35Wdro9bl0rUsUlLG+bh2Z4HTbrjm1HKvRy8+z/cei2vWxkli44uD+xJPv5Hky5uq6Xkud/1+1dPw/HzTsy9r8X5j2y3XRuKbytPycXy+4+VfSBsuJR/hLSxVQlw5JJVxRfKLftXJdO/kj2cvMrkxwz4pYskYyhJNNSVpr3H6707mw5OKc2Hz5flvUOq5+Dqvp8kn5fn7x8MaKNHab1tk9p3TNpJKXDF3jb/Wg+julfk67pnWs+q+rhlM8ZlPlk0UaNGUZK6RlJFGjWRmzLUZvqCX1Blp2r6lWw3zIZ8V91DZVsNlTUjNCGwyrZpENkNhsgsYqGysmGyjNRAq2S2UZqMjZVsllWzUYqGyrZLKM0yhsgEPoVKNlCWQzTKAAVEAACCCSCoEEkAAAEQACgAAgAAAAAAAAAAAAAAAAAAAAAAlxcasgAAAAAAAAAAAAAAAAAAAAAAAAAAAAAAAAAAAAAAAAAAAAAAAAASCaKJRKIRZIqLEkEoqJRZEJFkVFl0NEURdGozWkUXRVF0ajNXReJRGkUajC6LpFV1Lo1GaskaIrFF4o1GVkj614P2uG27Bhyeq82qSzTkvJr1VdXyXbzbPl2g0v13cNNpePg9Nljj4qvhtpXXxPuEmc+W/D4vq/LccJhPlRs6fddV63ootVHm/edlqsksWnnOPVI8tnyNyZnDHdfI6bj3+essszBsmUrZbT6fNq9RDBgxvJlm6jFdz0bkm69OrbqKA9hDwFN44ue4xjOvWUcNpP32rOVPwNpFpZcGpzS1Ch6rk0oOVeVNpWee9Zxfd650HPZvTwpytH+v8DjTjLHOUJxcZxdOMlTT8mRGcoO4tpnq28mtO0BxceqTSWRU/NHITTVppr2Ey8Unli2RZNkH8ry/VX7nHxAEAyqJSUIOUnUUrZ5zNlebNPJL9Z9PI7ncFKWiyVfKnSXtOiPu+k8ePbc/nwsDfTanLp5qWLJKEvYYMi6Z9XLCZTWUafR9u1X13b8Od/alH1uVc1yf3o5KPNeE9TeLUaduPJqcV3d8n8OS+Z6U8PpXL9Dqc+lvi+8fG/wAR9JOThx6vHzPavKePNthn2mOvjjgs2CSUp87cG6r282uvtPmzR9t1+m+u7dqdLxcPpsUocVXVquh8Vy45Y8koTi4zi6lGSpp+TR+q477afO9K5e7juF+GLKSNGijRqvrxkzNmrM5GWozkCWDLUc/uQ2RJ8yGfHkfcGyrYbKtmmRsq2SVZWaFWw2VbLGahsq2GyGzSVDZVslsqaZqGVbJbKtmoxUNlWyWVKgVbJbKmoyFSWQVAgkgqABAAgkFEBgBEAlkAQCSCoAAAAAAAAAAAAAAAAAAAAAAAAltvqyAAAAAAAAAAAAAAAAAAAAAAAAAAAAAAAAAAAAAAAAAAAAAAAAASgBJBJUSiyIRZASWRUsjUZSiy6kFl1Ki6LxKI0RpldGkSkS8epqM1dGkSi6l0ajFXiaRKRNEbjNXReJRGiLGa9R4D03p/EsMnHw+gxTyVV8V+rXs+1fwPqEjxv0dabg2/W6rjv0mWOPhrpwq7v+n9x7FnDO7yflfVOTu57Ps63d8nDghGvtSu/d/6nSaXRajc9ZHTaaHFklzbfSK7tvyOfvOXizqCcqhHmn0t+Xwo9N4N0elhta1mNKWpyOUckrtxp8o+zlT+PuMcnL9LDu+Xp9P6f6msb/VT/AfbXp8UJZM6yxXr5ISS437mnXw+85OzeGNLtGoyahTefK21jlNV6OPl7/b+HM70g+debks1a/QY9NxY2ZTHwEElck4Y8csmSSjCKblKTpJebOTvt4HxltL0ut+v4opYM7qVVyye72pX77PLnbeId4e77lKcXWDHcMSt81f2ufd/u8jqT7vTzKccmT8x1Nwy5bcPAWjklB3FtFbFnZwciOeL+0qfs6GiakuTTXsOFZKk07Tp+w+J1XoXTc3vh+W/t/6fS4PU+bj9sveOWDBaiX6yT+40WWEv1q9/I/OdR6J1XDd4zun7PscPqXByebq/umUVODjLnFqmebnF48koOri2nR6R+Z0e5Y1DVtqqmlKkv7+RfTLlx8l485rb34ZTKblcUhkWRZ9tt2mw6t6XdsPN8OR+jkkut9Pvo91izRyuai/sS4WfMbpnutm1HpJS9a1NcSb6svTdLjeovP8AOtPjeu8uX4WcU8b27pHyTxVo/qfiLWQUZqM5+ki5rrxc3Xsu18D60jwX0iYccdVoc6j+knCcZO+qVUvvfzPr4X3fA9K5O3m7fu8OyjNJGbOlfpmb6mcjV9TORmtRmAwZVyu5DYb5lWz5L7Y2RYZVsqUbK2CrZWaNlWw2VNM0KthsqajIyGw2VZYzUNlWyWyppkKtklSoMhgg0gQAEGQAUCCSAgAQUAAAZBLICAoABQoABQoABQoABQoABQoFoQlkyRhFXKTSS9oFaFHfYtgxLGvTZZuffgpJfM5UNo0UOF+h4nGucpN3710A8vRbHiyZZcOOEptK6irPXw02nxzUoYMUZLo4wSZqB496LUqEpPT5VGKttxa5GNHtjpdx2dcMs2lT4rt41+X7gOjoUAAoUAAoUAAoUAAoUAAoUAAoUAAoUAAoUAAoUAAoUAAoUAAoUAAoUAAoUAAoUAAoUAAoUAAoUAAoAFAkgkIsiyKosiotRKIJRqIsiy6lUWXUqVdGkTNGkTUYaIvHqVRePU1GaujRGaNEajNXiaRM4mkTUYrRGiM0aI0zX0z6Pf8AN/P/ANal/VgepZ53wLpvQeGYZOPi+sZZ5KquGnw17fs38T1ml0GbWO4UoJ05PseXPKY22vyfU8WfP1WWPHN3byuux/W92eLG/tNRbrpSV/gz1/hLRz0W2Z8c5xleeUk15cMTp9Xs89v32c2nLDKDnjm/N9V7+vwaOfo9yy6NOEVGUHK2n+R+e671WcfUTi3+TXv/AFfsPTPS7On77Pz/APh6Y6rft7xbHo4ZZw9LknLhhjUlG/N+5e7uvMLfdOsE55MeRSjFy4Yri4q7L2s+abtueXd9xyavKuHi5Rgm2oRXRL+/Vs9/Q/T6q7xu5HD1Dkz6bHVmrXqf+ED/APln/j//AKJ1+8eMNRuek+rYcP1WEuWRqfE5LyulS8/P8fMg+tj03FjdyPi5dZzZTVyWsmygs9DyrWLK2LAtZFkWRYXS1kWRZDZDS8Zyj9mTRw9ylKcYSbVJtfP/ANDkWcbXW8FrtJNnm6njwywuVnvHu9P5MsOfGS+zr2yLIbIs+Q/WJs+n7D4X1OPbcOo1Eni1DjHhwyXRV+t5P2dvjy6/wH4Wm8kN51+GPo6vS45rm32yexeV+d8qTf0Q1jyXDw8fU8OHPO3N5bLp8unnw5YOL7X0fxPBfSMv8mvz9L/un1zc/wDJ2X4fij5F9I32tu92T/dPf0/Jc/evzuPSTpetxwxu5Zv/AJeEZmzRmbPXX3FH1M5Gj6mbMtRRgMGWmzfMq2GyrZ8p9m1LZVsNlWys1LZRsN2VZYlLKthshmmUWQ2GyrNRmjZVslso2VkbIsEM0g2VJIKlCACogABEWACgQSQwIYJIKAACIAAAAAAAAAAAAAAAAO72TRf+9zXsx8/g2dboNI9Zqo4rajXFJrsj1kYqMVGKSSVJLsBJ222eGN73iCyaHbc+TE4uUcrShCSTp1KVJu+yd9fIw2Tasu971pNtwvhnnnwuXJ8MespU2rpJur50foTQ6HT7Xt2n2/Sx4cGngoR5JN11bpJW3zb7ts5cnJ2+0Zt0+QaP6L/EOqxuWX6ppZcVKGbNbft9RSVfG+R3Om+h3UT08ZarecWLM74oYtO5xXPlUnKLfL2I+mp00zlnny5s0l2/OniXw1rfDG5PS6pceKdvBniqjlj+TXddvamm+lP0rvOzaLfttyaDX4uPFPmpLlKEu0ovs1/Y7TaPhfijwduPhbNB6jhzaXLJrFqMadN86Ul+rKldc11pumduLmmXtfLTxm57YtXF5cSSzpf7fs9557LinhySx5IuM4ummezOHr9vx66Ct8GSPSaV8vJndXlQa6jT5NLmeLLGpL5NeaMgAAAAAAAAAAAAAAAAAAAAAAAAAAAAAAAAAAAAAAAAAAAAAAAAiSSCSiUWRCJRUWJRBKLEWRZdSqLIrK6NI9jNGkTUZaI0iZoujUZrRGkTNF0ajNaRNIma6l0bjFaovEziaRNM19c8G/5o6H/tP/xJHv8Aaf8AJuP3v8WfJvo51nFptbopOC4JxzQV+s7VS+CqPz9p9f0P+I4f5i/A+Z1ntNPm+n8Nx63kt+3/ACrrNNHV6eWKTq+alXRnkMuOeHLLHki4zi6aZ7VnW7lta1+TDOOVYpRklNuPFxQ7pc1T9vP3M/Pdf0P15MsP1R+m6bqfpXWXh5tM8zHw7uefVZMel0WaeOLbjOVKMo3+06TfsPp+n23S6ZLhxqUk74583/Z8DlHf0ng5eiuWVvn4eX1L6fWST7PiU4yxzlDJFxnFtSjJU012ZFn0rxL4WhvFanSuGLWKk3LlHIvbXdefw8q+b6nT5tHqcmn1GOWPLjdSjLsfp+Hnx5J+78v1HTZcN9/Ctiylizvt59L2QVsWTZpayCLFhdJsiyrZ3eweHM29S9NLIsekhPhnK/WfK2or5c359+hnPOYTdbw47ne3FGwbBm3rUW7x6SD/AEmXz/kx9v4fJP32n8PbTg00MD0GnyqKrizYozlL2ttHN02nw6TTw0+nxxx4oKoxXY1s+Tzc+XJf2fb6fp8eKfu6D/Afw5/0d/4+T/zHE0n0ebLpdXjzylqc6xvi9HmnFwl70oq17D1RNnne6Z0sENhA2z1kVLRZk0muBvn7j439Is4PLt+NTi5xjkbjfNJ8NOvg/kfXtyzrDo5R/Wyeql+J8H8Yaz654l1VT4oYawx5VXCua/2uI9/RS6tfO55M+sx1/LHQMzZozNnur2RR9TNl2UkYrUUAYI1pZsqG+ZVs+W+slsq2Q2Q2WRNjKthshs0yMq2GypWakqGyrZpkbKkkNlEMgEFZCCSCoAEFAAgIAAqhAAQIokAQACiKBJAAABAAAAAAAAAmMXKSjFNtukl1ZB22yaNZcr1M/s43UVy5y/s5AdptujWj0qi/4yfrT6cn5fA5gPTeBfDcfEm/xxaiEnocEfSahptWv1Y2lybfudKVO0ZyymM3R9B+jXw49o2WW6amEVqtdGMsfNNxw1cedcnK7avoo9GmezNMsrddjM8W7buuVuw5ON3jRxjTHkUY07JlCNzj67Q6bctFl0eswxzafLHhnCXRr8n3T6plvT/yfvI9NL2GZjWtvhXi7wVrfDWrnkxQy6jbX60NQo3wK0uGdck7aV9H27peWP0/KGPUYZ4s0I5MeSLjOE1aknyaa7o+DeMfB2p8La3ii5ZtuyyrDna5p/sS8pfc1zXdL1cXLv8ALk1Lt4/X6OOt0zh6qyLnCT7M8tlxTw5JY8kXGcXTTPZnA3TQfXMKljUfTQ6N915HoV5gEyi4ycZJpp00+qIAAAAAAAAAAAAAAAAAAAAAAAAAAAAAAAAAAAAAAAAAAAAAEBJJBIRZdSSqLFFiUQSaiLIsiqLIrK6LxKR6F4mozWkTRGcS6NRmtF0NImcehaLNRmtUaIyRojUZrRGi6mSZojTD0/gbV/VvE2GDljjDUQlik5uu3Ekva3FL4n23ZtTcZaeT+z60fd3/AL+0/PG16z+D910et9H6T6vnhl4Lri4ZJ1fbofcsWpxxy4tXpZceGajlxSprihJWuvNcmeTqcO72fN6nL8NzYdRPHivUMqymHU4dRG8c1Kuq7oufLss8vrTPHKbxu4EEkADpPEXh3Dvmm4o8OPWY1+jy+f8AJl7Pw+afd0TRccrjdxnPCZ49uXh8Q1OnzaPU5NPqMcsebG6lGXYxs7rxk68Wa3+h/UidFZ9rDPuxlr85yYdudxnwvZPEZ8Q4je2NNLIspxEWNml2z1/gLPCOfXYXL9JOMJRVdUm0/wCsvmeNs9B4N1McO/cEk282KUI12fKXP4RZx55vjsejpr28sr6UpFlI46kXUj5b7bexZwNw3bR7Vpnm1eZR5NxhfrTrtFd+q/M83t/jV6nfXDNGGHb8nqQc+Tg+dSb9vR9ly58m3ZxZZTcYvNjjdWvZlkiqMNbqVpdM2mlklygvb5/A5yW3UdcuTHjwueXiOm33cI4lnzSTlh0uOUmo9XSt18q+B8Fz5p6jPkz5ZcWTJJzk6q23bPp3jbX/AFPw/LDGVZdVJY1U6aj1k67rlT/nHy1n1+HHtx1HzfT98ndz5ecqozN9C8jOR0r6cVZnIu2ZszWoqwQ+oMtQbKhsq2fNfU2lsq2GypqRlNlWw2VZpnYQ2GyrKg2QCCoMqyWQWIEEkFQIJIAEAFQIAAAAogAAAAEQACgAAAAAAAAAAAAAmMXKSjFNtukkup63RaZaTSwxKuJK5Nd33Oi2bS+n1iySXqYvWfv7fv8AgelAH37wNs8tj8I6XDlxej1Oa8+Zc74pdE0+jUVFNeafvPk/gLZMe++KsGLOovT6eL1GWEufGotVGmmmnJxtPtZ95yS7Hl58t3tZyrJu2QAcnIAAAAAXhKmZ7joNPu22ajQaqPFhzwcJck2vJq01afNPs0iTaEuRmz5alfnnxL4a1vhjcnpdUuPFO3gzxVRyx/Jruu3tTTfTH6M8SeH9N4m2eeg1E5Y3xekxZI9YTSaTruubTXk+zpr4FvOza3YdyyaDX4uDLDmmucZx7Si+6f8AY6aaPXxcndNXy6S7eb3fbnqIrPhinkivWSXOS/ejzx7Y6Ld9tkpy1WFXF85xS6e3952V0wAAAAAAAAAAAAAAAAAAAAAAAAAAAAAAAAAAAAAAAAAAAAASQSESixVFiosiUQiSwWRZFEWRWV4l0UXUujUZsaRNEZI0RpGkS6MkaI1GK1iXRlE0RqM1omXTM0XTNRmtUz6J4B3yOTTfwNndZMfFPBJtU4vm4+9NuXfq+lHzlHJ0mrz6LU49TpsssebG7jKPb+/kTLHujzdVwTm4rhX3FSlCSlFuLXdOjstFvS+sY9Lq2oyycseTtKX7L8n5efP4+f2jdMO9bZi1uFcPFanByTcJLqnXz9zTN9Tp4anBPDkvhkuzPB1PFllhvHzH5zoupy6Tn7c/HivZA87sW/wyJbbuGSOPW4agpSnyzLkk03+s+XLq+vml6NHzcOSZzcfr57+8RRNA8t4g8YYtvlLR7b6PUa9ScZKV8GOubt932pPk7uqp3LPHH9V0ur8PJ+P8ENP4mc4uTefDDJK+z5x5fCKPL8RtuGq12r1Tz6/LlyZXa4sj9t0uyXPouRxOI+zw2dk1dvz/ADy/Uts014hxGfEOI67cdNOIcRnxDiGzS/EWxZ8mDKsuHJLHkj0lCTTXxRjZHENrJp3uHxZvOH0a+t8cYV6s4RfEl2bq377s58fHu4pS4tNpW2vVqMlTtdefPlfkeTsvFWzlePC/DrOXkniuTqNXqdfnefVZp5cj7yd0rul5Lm+SORo9NPPmhjgvWk6Rx8OFzkoxTbbpJdz1ez7a9ND02aKWSS9VNc4r94v2jjzcs4se6+Xfw3DVQ0mLB6VuUIqMsj+1L22cfJlUYzzZsiUYrinOcuiXdthI8d463z6vp47Xps1ZcnPUcEucYVyi/fd9ei8mTHCb9o8PD9bq+SYZXbyXiLe8m+blLNc46eHq4cUn9ld3y7vq/lbpHTNlmyjZ6PHs/W8fHMMZjj4irM2y0ijM11irKMsykmZrUVfUEMGVUbKthsizwPohDZDZFmmSyLBVsINkAWUQyGw2QaQAIKgAGEQAAIIZIKIAAQABRAFgAQSAIBJAAAAAAAAAAAAADl7bpnqddjjScYvilavkv718QO+2vTPTaGMZWpzfHJPtfb5Uc0Hb+GdjyeId/wBNt8VJY5S4s04/qY1zk7p0+yvlbRLZJtH1n6Ndi/gjw0tZlVancKzS59Mf6i6tdG5dn61Poerm7ZpHHjwYIYcUI48cIqMIQVKKXJJLsjJvmeHfdd1yyqAAVkAAAAACYumQAreMjz/jHwni8VbbGCyei1mn4pafI2+G3VxkvJ0ufVV70+8izWMjPvjdxZX5m1ui1O3a3Lo9Zhlh1GKXDOEuqf5run0aOOfcPHngr/CTBHXaJ1uWCHDGMpVHNC2+HnyTtun7afmviOXFkwZZ4ssJY8kJOM4TVOLXVNdmezj5JnHWXbzW6bbLTZJZ8avDJ26X2H5e46w9rKKlFxkk01TT7nl9w2+eiyWrlik/Vl+T9p0VwgAAAAAAAAAAAAAAAAAAAAAAAAAAAAAAAAAAAAAAAAABKCIRKKiSyKlkESixUsUSiyKolGmV0XRRMsmVK0TLxZmi6Zploi8WZpl0yys2NEzRMyTLpm5WdNU6LpmSZdMsrNjVMumZJl0zUrOnpPCniGeza+OPNkl9Qyv9LGuLhdcpJfK/Z2bSPqsZQy445Mc4zhNKUZRdpp9GmfCUz1PhXxVLaJrSauUp6CT5Pq8LfdezzXxXdPGeO/ePjepen/Vn1OPy+g67bMG4JekbhkSqOSPb3+aPPS1W87FqIYYavPh9FbhBT4sbTvmov1Wub7dfaj1sZQy445McozhNKUZRdpp9GmVzYcGr070+qg543zi19qD80fD6/oLn/m8Ptl/y4el+qfRv0Of9Pxfs8xuPjDd9ftz0WWWKEJJRyZMcXGU13T51z70l8uR5xSeOcZLqnZ3e5bJqdDO+H0uGTqGSCtP3rs/YdVPTZV/yU/8AZZ+b5M87dcnl+twm53Ye8di3HLBWlKL5011OHm27FkdwbxvvStG2m41gUZxknF1zNjPD1PLwXfHlp7OTg4ufH/Mx26PNpc2DnONx/ajzRjZ6CcOOEoO6kmnR0GTFLHklCXVOj9V6Z6heplxz/VH5v1HoJ09lw8VXiHERwslQZ9Xb5uiyVbLRxm0MTfYncsxZQgzmabTTz5Y48cXKcnSSOw2/Y9Rq2pSTxYmr45Lr7l3PT6LbtPoYcOGHrPrOXOT+Jndrz83U8fF7ea422bRj0P6SbU8zXWuUfd+87NIlI6/et60ux6L0+ofFklaxYk+eR/kvN9vfSd/aPlycnUcn3tRvW9aXY9E9RqHxZJWsWJPnkf5Lzfb30j5FrtZm1+tzavPLiy5ZOT5ul7FfZdF7Ea7nuep3bWz1eqnxZJckl0iu0Uuy/v1OC2dccdP1PQ9FOnx9/wBVQ2UbJbKNltfQiGyjZZszbM2tSIZRu2WkyjZm1qKtgqwZ20zbIbIbIs8WnuGyLDZWyspbIBDKJKsEFQAIKgACgQAECGSQAAAEAAoCgABABUAAAFAAKFAAKFAAKFAAKFAAKPR7Jpnh0bySVSyu/wCj2/P5nRaTA9TqsWHnUpc6fbv9x6+MVGKjFJJKkl2Amj639E+w/V9Bn3zNH19TeHBz6Y0/WfJ95KuatcHtPl227fqN13LT6DSx4s2eahHk2l5t0nyStt9kmfpDRaTHt23abR4nJ49Pijig5vm1FJK/byPPz5anazlV8jMi03bKnGOQAAgAAAAAAAAaRkZhOhVcmLPnn0heBsm5yyb3tcZT1iivT6dc3lSVJx/lJJcu6XLn9r3U9VgwcPps2PHxdOOSV/M42Tf9vgpKOV5ZRdcMIvn7m+X3mO76f5nTCZW+0fnCjLPghqcEsOS+GS50z2vjraccdxy7tosOSODUTcs0W+Lgm39r2KV9Oz780jx57OHmw5se/C7jrlhlhdZR4/V6WWk1MsMndc1KqteZjR6fdtG9XpeKH8ZjuUevNd0eYOrJQoABQoABQoABQoABQoABQoABQoABQoABQoABQoABQoABQoABQoABQoABQoAAAAJJRBKKixKICCLkoqiTURdFkURZFRoiyZRFkWM1omaJmSZdM0jRMujNMtFmpWbGqZdMyTLpmma1TLJmSZdMsZsaplkzJMumXaaez8KeMIbXgW36+MnpU/0WSEbeO3ztd1zb8/f2+i4suHU4Y5sGWGXFLpPHJSi+3Jo+EpnYbTvWu2bUPLo8vDxVxwkrjNJ3TX59eb5mcsN+8fI6z0vHmtz4/avtHON9Kappq00cfUbdo9Um6+r5POC9V/A6XYPGW37q8Wn1S9BrJ1HhfKE5fyXzrp0fnSs9TLSy9G8mOSyQSt11j70fO6ro+Hn9uSe/3eDpebrugyv0/wDb/wDv/DzWq2XUYpS9Glmiud43b6+XU6x4z2FFPRwU3NQjxvk5VzZ8nP0Gb/Jn/Z9Xj/xVlJ/mcfv/AFeTWmzOHFHFOUfNRbOu1e358mbjhp8ztc/0bPfUQ4p9j3dH6Xh02ffMra8fVf4iy6jHsvHJHzxbXqv9Gzf/AC2czB4d12arxrGmrTm/7s9sopdEkKPp6j5mXqOX8uLzWDwslwvPn98YL83+47fSbXpNHTx4lxpfalzf9nwOfQovtHDPqubP2tVoJHD3Td9Fs2nWbW5eDivgglcptK6S/N8ua5ngt78cazXxlg0EZaPBf21L9LKm+6+zfLkvLq0WS116boOXnu5Pb7vY734l0GxxcckvTanmlgxtcSdWuL9ldPbz5Jny7c9y1O662er1c+LJLkkukV2SXZf36nDbKtnSYyP0vSdDx9PPb3v3GyjYbKtjb3aQ2VYbKNk2sg2UZLKNma1IhlGyWyrZmtKtgqwRWbZWw2QeV7AAgINkAFRAAKBBJAQIAKABAAABAgAoAAAAAIABQAAAAAAAAAAAAAAC0ISyZIwirlJpJe0DvNi0vBilqZLnP1Y+7v8Af+B3BTDihgwwxQVRiqRpCEpzjCEXKUnSilbb8iD6R9Euyyy63Vb1kjF48MXgxXFN8bpyad2mo0unPjfPqfV8jpHUbJDbNj2XS7bh12nlHBDhcvSJcUnzlKm3Vtt1fKzk5910MIOb1eFpfszUn8lzPDll35bc8pa3fUg62W/bcotrO5NK6UJW/mjjS8TaRRfDhzuVck0km/fZrTMwyvw7sHTaHfXrc0sf1b0dR4r477r2e05z1ORrsvbR5OfrOLhy7cvLc4M65YOE82RrnJ/DkUcpS6tv3s8eXq2H8uLpOmvzXPcox6tL3s4GTfNtxZHCWqi2v2YuS+aVEHz3cd427a82XBlzrJmxtxePCuJ2nTV9E+XRtHq6LqvxNs1rReCY+a9xk8UaOPGseLNNq+F0kpffdfA4eXxTmlFeh0kISvrObkq+FHznU+MYrjjpNH5cM8svncV8e51Or8Rbnq2/+MPDG01HD6tcvPr959KcVTswj6fqvE2sxpZMupw6WH2eaiot++V8/wBx5/WeNsEJyhLW6rUcTkprE3w/e0mvdyPnk5yyTlOcnKUncpN22/Mg3OKL7TxH2bbNLpNdosOsx5ZZMWWKnFKlXmnTfNdH5NM11OCODIlBVB9Eec+jvd/TaPLtWR+vgvJi5fqN8107Sd83+t7D2efGsuJx79vefk/ULzTluGdfQ6fKTWUdHq9Li1uky6bMrx5IuL5K17VfddT5RrtHm2/W5dLnSWTG6fC7T7pr4H11pptPqeW8ZbQ9Vpo7jhV5MEayRptyhfVe62/c35Hb0nq/pcn08vF/5des4e/HunmPBnnd50XoM31iC/R5H63PpLqeiKZsUM+GeKauMlTP1b5LxgNM+Cemzyw5K4ovnTMwAAAAAAAAAAAAAAAAAAAAAAAAAAAAAAAAAAAAAASiAgJCBIRKJRUsiosiSpYoksihZFZXTLpmaLJlRomXTM0yyZqM6aplkZplkyppqmWTM0yyZrbNjVMumYpl0y7TTVMsmZJlk6LtnTRMspGSZZMu001TO20PijettjwaXcc0YpKKUqmopcklxXXwOmTJse18sZYY5fqj32k+krK+Fbht2Obc1xZME3BqPud2+vdHodD428NayllzanSyc1GMcsVz9raTSXvZ8gsmzF4sb4eXLoOHK70+5ZN58O81DdtPfZvPjr8Tj/w1tP8A0pov/qIfvPitiyY8Wvl5eX0nj5Lvx/R9p/hraf8ApTQ//UQ/edVqPHGx4Maljz5dQ7rhxYmmvb61L7z5XYs12RnD0Xhl/NbX0DN9I+COaSwbZPJi7SnmUG/gk6+Z0+p8fb1mxqOP6tp2nfHix237PWbX3HlrIbL2x7MPT+nw8YtM+oy6nNLNnyzy5ZdZzk5N9ubZk2RZVsr2TGSaiWyrZDdFWyba0lsq2Q2VbIsg2UbJZRsy1obKNkso2Zq6Q2VbJbKNkVD6ghsE20yBFg8z0lkAFAgAqAIAAgkgqAAAEAAAABAAKgAABFEgKigSQAABUAAAAAAAAAAAOfs+L0u4wbUWoJyafyX3tHAO+2DHWDNlv7UlGq8l/aB3B3HhfTrU+IdKpY3OEG8jq/VpNpuvbR056/wJpbz6vVtTXDFYov8AVdu38VUfmePr+T6fT5Zfs7dPj3ckj2rin1SZfW6bHh8Pa3VRhWfHp8mSEn2ai2nXwKnE8d54aTwfkwT4nLNPHii0u6fFz+EWflejz5Ly44TK+9fR6vtmPh87/wAJd3/0v/wofuH+Eu7/AOl/+FD9x1IP2nbHyd17/wAA7trtx8QZoarO8kYaWbUeFRV8cOfJKz6QfK/o0/zj1H/VJf14H1Q/KerzXU/6PRx/pAAfMdA+MeNdItH4s1sYYpY8eRxyxu/W4knJq+3Fxfeux9nPmP0naacN20Wrbj6PJgeNK+dxk2/h66+8+r6Pn29R2/eOfLPyvDAA/VvMAADmbVuGTat00+uxK5YZ24/tLo10dWm1ftPt+DPj1OnxajDLixZYKcJVVpq0+Z8EPo/0d7v6bR5dqyP18F5MX8xvmunaTvm/1vYfF9X6bvwnLj5n/D0cGerp6nW4al6RLk+pwpwjkhKE4qUJJqUZK015M7qcFkg4vozqZweObhLqj8zfa7j6nDludtfK9/23+Ct3y4IqsUv0mL+a+3V9Ha5+R1h9M8TbX/Ce0T9HC9Rh/SY6XN+cel81280j5mfsPTuq/EcM35nl8zqeL6eft4rrd30L1OBZcaby41ySX2l5Hmz2x5nddC9LqHOEX6LI7XLlF+X9/wAj6DzOvAAAAAAAAAAAAAAAAAAAAAAAAAAAAAAAAAAAAAAAgJJICAklEEoIsSiqJKLEohAqLosiiZZMqLplkyiZKZWdNEy6ZkmXTNbTTVMsmZJl0yo0TLWZpkp0XbOmqZZMyTstZdpprZKZkpFlIu000TJszsmy7TTSxxFLY4i7TS9k2Z8Q4hs0vxDiKcRHETZpeyLK2RY2ulmyGyrZVyJs0s2VbKuRDZNrobKsNlWybXQ2VYbKtmdtaGyjZLZRsijZVsNlWyLIMFWwRpQgEHB3AAABACAAKBABQABAIAKgLBFASQAAABQAAAAAAAAAAAAAAAAAAA9boMPoNBhx001G2pdU3zf4nmdHh9PrMWLh4lKS4ldcu/3HrwB9G8H4I4fD2KcW7zTlOV9nfDy+EUfOT69o9P8AVdFg0/FxeixxhxVV0qs+J63ya4scPvXu6HHedycvTRc9TjS/av5HmfpN1bWLb9HHLHhbnlnj5XypRfmus/fz8j1m3QvO5Vyiuvkz5z9IOq+seKZ4uDh+r4oYru+K1x37PtV8D5vpPH3dRL9vdvrMvfTywAP1r5z2X0af5x6j/qkv68D6ofLfo0xze/6rIoSeOOlcXKuSblGlfm6fyZ9SPyfq/wD1Nejj/SAA+Y6B4v6StIsux6bVLFKWTBn4eNX6kJJ3fbm1Hm/Z5ntDpPF+mnq/Ce448binHGsnrPtBqT+6LPT0efZz4ZfuzlNx8UAB+2eUAAA5m1bhk2rdNPrsSuWGduPL1l0a6OrTav2nDBnLGZY3G+Ks9n3rBnx6nT4tRhlxYssFOEqq01afM4+tw8UVkiua6+48p9He7+m0eXasj9fBeTF/Mb5rp2k75v8AW9h7ZpNNNWmfi+q4Lw8t46+hxcnjKOmPnvi3aHotwesxq8Gpk26T9WfdN+3m18fI+jZsTw5HF9Oq9x1267di3Xb8mlyvh4ucZ0m4yXRr+/Rs10HU3p+aZXxfL08/HOXj9nygx1WmhqtPLFNLmuTr7L7M5ObFPBnyYcseHJjk4yV3TTplD9nLLNx8azTxmbDLBmnimqlF0yh3+9aH0mP61jS44L16XOS8/h+HuOgKgAAAAAAAAAAAAAAAAAAAAAAAAAAAAAAAAAAAAAAACQAVFkSVRKAtZNlSUVFiUyECoumWTM0Wsu0aJlkzNMsi7SxdMumZIsmXaaaplkzJMsmVGlllIzTJTLtNNbsmzKyykXaaX4i3EZ8RNobTTTiHEZiy7TTSxxGdixs0vxDiKWRY2aX4iOIqRaJtdLWRZHEVbY2aWbKtkMq2Ta6TZDZDZRsztdLNlG7DZVsbXQ2VbDZVsyuhsq2GyGyKNgr3BF0qARZydkkAAACAAAKgARYEkAAAAUAAEQAAoCSCgAAAAAAAAAAAAAAAAAAO22HFxarJlai1CNc+qb8vkz0B1+zYXi2+Ld3kk501Vdvyv4nYAdjsOCWo37RQg0msqnz8o+s/uR9TPCeB9L6TctRqWoOOHHwq1zUpPk18FJfE92flfWeTu5+37R9Xosdce/u7Lbo1ilKqbfXzR8b8Q6t67xFuGd5Y5YyzyUJxqnBOo1XXklzPseXULb9kzapQ4/QYJZuG64qTlV9j4Uer0Tj98s3j6nLeQAD9A8z6H9F3/wAV/wCx/wB8+hnzz6Lv/iv/AGP++fQz8f6p/wBVl/p/w9GH6QAHgbDPUYMeq02XT5o8WLLBwnG2ri1TXI0BZdXY/PIO38U6aek8UbljyOLcs8si4X2n6y+6SOoP3XFn34TKfLyWAAOgAADmbVuGTat00+uxK5YZ24/tLo10dWm1ftPt2DPj1OnxajDLixZYKcJVVpq0+Z8FPpP0d7o8+359tySjenfHi5q3GTdqvY+/8pew+N6v0/dhOWeY7cOWrp63V4fS47X2o817TrTujrNVh9Fl5fZlzR+ZsfS4M/5a8N422v8Ai9yxR8seal/syfL4W3+yjxp9hzYoZ8GTDljxY8kXGSurTVM+U7lt+bbNdk0uZP1X6smq449pL3n6X0jq+/D6WXmf8PJ1nD25d8+XEPLbno1o9U4wT9FJXD81/f2HqTja7Sx1mllif2usHfSXY+08TyQLThLHklCSqUW017SoAAAAAAAAAAAAAAAAAAAAAAAAAAAAAAAAAAAAABIIJCBIAEokhMkqJTLFSUymklkyoCaXTJTKJlkyoumWTM7LWVNL2WTM0y1l2ml0yykZ2TZdppqmTZlZPENo1sWZ8RNl2aaWxbKWOIbTS/ExZSxY2aXsiytixs0tZFlbIsbXS1kNleIjiJs0s2VbK2RY2aS2Q2RZFkXQ2RYbKtkXRZDIsiyKFSSCLoAsEVQAHN0AQCgACAAQVAAAAAAABQIAAE0QAJFAAKFAAKFAAKFAAKFAAKFAAKFAAKJhjlkyRhFXKTSS9pBztowLNuELprGuN8/Lp99AelxY1ixQxxbahFRV+wvQAHv/AAVp3i2aeaWNJ5srcZcrlFJL8eI9NCPHkjG6tpHB2nSfUdp0uncOCUMa443dSfOXP3tnaaKHHqo9Kjz5n4fquT6nPll+77eE7OL/AEcXxtn9B4S1lZvRzycGONSpyuStLzuPFy8rPj1H0n6S9VwbdodJwX6XLLJxX04VVV7eP7j5sfpPSMO3p9/evkct3kUKAPqOb6F9F3/xX/sf98+hnz36L/8A4r/2P++fQj8h6p/1WX+n/D0YfpAAeBsAAHyj6RtPixeJ4zxxqWbTwnkdvnK5Rv5RXyPI0fSfpO0056Lb9UnH0ePJPG13uSTX9R/cfNj9h6dn39NjXnznuUKAPcwUKAAUdjsO6z2beMGsi5OEXw5Yr9aD6qrV+avukdcDOeEzxuN8VZdXb73jyQy445Mc4zhNKUZRdpp9GmUz4lmxuPfqveeV8Bbz9d2uW35p3n0v2LfOWN9Ort0+Xklwnrj8X1HDeHkuF+Huwy3JY6Zpp00ed8W7Qtbt71mNVn00W+SXrQ7pv2c2vj5nrNZiUZLJFUpdfecU58HNlwckzx+HtsnLhqvjlCjt/Ee0radzcMUWtNlXHitt15q/Y/uaOoP23Fy48uEzx8V8XPG45XGul3zRJwWrh1VRmuXTs/yOjo9rKKlFxkk01TT7nktbpnpNVPE74U7i33XY6MuPQoABQoABQoABQoABQoABQoABQoABQoABQoABQoABQoABQoABQoABQoABQAAEkAoklEAIsSVTJKLWSVAFiSLBWVkyxQlMppeyUylk2EXTLWZ2TZTS9k2UTHENpppYspxIm0XaaXsWUA2aXsWUsWNppexZSxY2aWsWUsWNrpZsiytiybNJshsiyLG10myLIsiybBkMWVIqWyACLpAshkA0AAiosgAw2AAAACgAQACAAkgAAACgAAIJACAACgAAAAAAAAAAAAAAAB3uwYqx5szUebUU+6rm/wAV8joj1u34Xg0GHHK74baaqr5194HJOTt2l+u7lptNU2smSMZcHVRvm/grZxj0XgzS+m3t5mp8ODG5JrpxP1Un8HL5HDquT6fDln9o6cWPdnI+gnP22HOc2vYn/f4HAO20MODTJ87k75n4ie9fV57rDT5r9IurWfxDjwQyyktPgipQ51Gbbb+acea9nkeQO48V6r654p3HLwcHDleKrv7C4L+PDfxOnP23SYdnBjj+z5GV3QAHoZfQ/ov/APiv/Y/759CPnv0X/wDxX/sf98+hH5D1T/qsv9P+HfD9IADwNgAA8x4/00M/hPNkm5J6fJDJCu7b4efwk/uPkJ973PTT1u06zS43FZM+CeOLl0TlFpX8z4IfpfReTfFlh9q48k9wAH2XMAAAAAdjsW6z2beMGsjxOEXw5Yr9aD6qrV+avukfaceSGXHHJjnGcJpSjKLtNPo0z4KfTfAW8fXNrlt+ad59L9i3zljfTq7dPl5JcJ8T1fpu7GcuPx5d+HL309bOCnBxfRnUzi4TcX1R3Bw9bi9X0iXNcmfnLHu4c9XTz+/bb/Cm05cEVeWPr4v5y7dV15rn5nzGcJY5yhOLjOLqUZKmn5M+wng/GG0vTaz+EMUUsOdpTqlWT3e1K/fZ9r0fqu3L6OXi+GOs4tzvjzB1e96T0unWeC9fH1pdY/2fvO0IlFSi4ySaapp9z9I+a8UDka3TPSaqeJ3wp3FvuuxxwAAAAAAAAAAAAAAAAAAAAAAAAAAAAAAAAAAAAAAAAJBBJUCUyCRsSmSVJsCxNlbJsqLWCpNg0tYIBdppaybKWSNmlrJsoTZdotZNlLJsbFrFlbFjYtYsrYsbNLWLK2LGzS1kWVsDYtZFkWRZNi1lbFkA0myCLBDRYFkWF0NkWARdIAK2ETYIAUA7gw0gUSABBIKIBJAAAAAAFAAEAAAABQABFAAAAAAAAAAAAAAAAbaTA9TqsWHnUpc6fbv9x7A89sWBT1U8zqsceXPu/wCyz0IA9x4FwcOi1eo4v4zIocNdOFXd/wBL7jw59Q8PYPq2waKHFxXj47qvtetXwuj5XrHL28Hb969XR475N/Z2Z3M8uPRaKeXNPhxYcblOVN1FK26XuOr00XPU40vO/kPF2pnpPCm4ZMai5PGsb4vKbUX90mfm+DDvzmP3r09Vl8PjOTJPLklkyTlPJNuUpSduTfVtlQD9zPaafMAAB9H+jDBkjpty1Dj+inPHCMrXOUVJtf8Aej8z3x436Nf83NR/1uX9SB7I/H+o5d3U5Wu+HgAB4mgAAD4Juemhot21mlxuTx4M88cXLq1GTSv5H3s81u/hXw5qtznue6a3PHLNwlPAsiSklUUuFR4qdc6fn0Psej8vbyZY/eOXL7Tb4+D6zPZvAMYSktK5NK1FTz2/ZzZyfr/hL/8Ax/B/9HiP0Xf+zh3fs+OnM0u07jr8Ty6Pb9VqMalwueHDKaT8rS680fWdP4twaTBHBptox4cMb4cePIoxVu3SUfMjP401EuH6vpMWP9r0knO/dVUO7L7G79ny7/BzfP8Aobcf/pZ/uOdp/A3iXVYI5se1ZFGV0sk4Y5da5xk018j33+Ge4/8AM6X/AGJf+Yxz+Ld1y8PBPFhrr6PHd+/isndmfmeM/wCD7xR/0X/9xi/8x3vhfwN4k27c8Ovn9W00Yz4MmLJmblPG6v7Fp+y31SOx/wAJ94/0z/w4fuLQ8TbzKSitW226SWKHP7jOeOWeNxvir+aPTNNOmqaIaTTTVpnUYt337Jf6SSr9rFCP4o7vQ7tqIaatWo5ct8uFcPL2vz9yPi30XL4y/s7XqdfDp8mGUM3o0m236vtMNy2v6zoZabWY5xx5lXWpKn19nOnzPRvcJNtYscMMX+yufzMdZj9PoZc+cPXXwM5ek58OF5O7809474dd35TGz2fCNXpcui1eXTZlWTHJxfXn7VfZ9TE9t402qM9PHcsUEpwajma5cSfJN8+zpfH2HiT7HR9TOfimfz8uHNx/Tz06ve9J6XTrPBevj60usf7P3nnT2soqUXGSTTVNPueS1umek1U8TvhTuLfddj1ObjgAAAAAAAAAAAAAAAAAAAAAAAAAAAAAAAAAAAAAAAAACQQSVEggkASQCixJWybCJJsiwNi1gqLKaWFkWLCaWsEWAaSCANmkiyAE0mxZAGzSbIAGzQCLFja6SQyLBDSbIsgAARYsgCyLIAAACAARUgAjQAAABFFAChQAkiiQIAoUAAoUAAoUAAoUBIAAAAAAAAAAAAAAAAAA9BsEIrSZZpes5037ElX4s7Y4e1wlDbcKkqdN/BttHMA002CWp1WLTwaU8s1CLl0tuuZ9chCOOEYQiowikoxiqSXkj5z4U071HiDA/RqcMSlkldcqVJ/No+kH5v1rk3yY4fZ9LosdY3Jy9uhedyq1FdfJnnvpKz447NpNO5fpZ6jjjGuqjFpv/vL5nqttxP0Tai25PlXdL+7ORuGn2nDpo5d40unztX6OGXFHI/bw2uV8vZ0PN6dx5Xmxy17Rw6rkndXwbT6bPq88cGmwZM2aV8OPHByk6VukvYd1pfBPiPWYnkxbTmjFS4azOOJ37ptOufU+oz8XaPTYsWLR6GXo4R4VBtY1FLoklfL5HV6rxfuOW1hWLAuK04x4pV5O+X3I/Ud2V8R4t5Oj0v0UblPK1rNx0mHHw8pYVLI78qajy687Oxx/RlsujxJbpvGX0kpPglFwwprlyqXFb9t90cfUbvuOqc3l1mZqaqUVNxi1VdFyOEXWV801fu9tsm2bZtGhlpNqyyzYozcp5JT4nKbS7rl04Vy8vOzsjpPC/wDkzJ/rn/Vid2fkOu/6jJ6cP0gAPK0AAAeY8VYorPps1vilFxa7Unf5s9OcPctNj1WlUcsOKMZKVXXmvzPd6dn29Tj+7Gf6XgyYxcpKMU226SXc9TDQ6WEVFafHS842/mzeMVGKjFJJKkl2P2X0nkvK8tDQ6qclFafJb840vmzeGz6ycqlCMFXWUl+Vnowa+nGby10ePYsrv0maEfLhTf7jkQ2PAorjy5HLu1SR2gL2Ys3PJw8e16PG4tYVJrvJt38OhysePHijw44RgruoqiwNSSM22hKICKjaLObgn0OBFnIwzpnDluMxtybx3v2dVq9PGGXLp5pTh0akrTT7P4HynedsntO45NPLnB+tild3Bt1ft5fcfXNbqFqcqlwcPCuHn1Z5rxPtL3PbuPEv0+nucFTfEq5xSXd0vl7T8r0fU4cHU3HG/kr7fJxZcnFLZ7x85Or3vSel0yzxj6+PrS6x/s/edoRKKlFxkk01TT7n6h814oHI1umek1U8TvhTuLfddjjgAAAAAAAAAAAAAAAAAAAAAAAAAAAAAAAAAAAAAAAAAAAABQskgASAAibFkAC1klBYFwVsWUWBFiwJFkWLAmxZFiwJsWRYsiJBFkWBYFbFgSCLIAmyLBFATZAAAAEVAAAAACQRYIpYAAEgFAAAQSAAAAAAAAAAAAAABQAAAAAAAAAAAAAANdNCOTV4YSVxlOKa9lgeuw4/Q4MeK74IqN11pFwAPaeAdEp5tRqZw5SlHDGafxkq/wBn+9n0mWLFF2sWP4wTPI+CNLHFtWkuEoSySllld83bp8+1KJ7CZ87pZjzcvJnlN++v9m+otwxxxl+FFrM2BcOJxgvKMIr8jrtTgw6qXFlxXPvNzk3L32zlZDA+phxYSe0eG5VxHtmjf/I/95/vEdt0cJKSwJtebbXyZywdO2fY7r92P1PTf6Ph/wBhEx0unjJSjgxJp2moLkaguom652j/AIl/zjkHH0f8S/5xyD8P6j/1Wf8AV9Di/RAAHidAAADPPFSwTT8rNAb4s+zOZT4qWbmnUgjLKOGM5ZZRhGCblKTpJLq2zrdR4i2fTY1PJuOnabr9HL0j+UbZ/QZlLJXzNV2YPO6jxts2Dh9HPNqLu/RY64ffxV9x1+o+kHTxyJabQZckK5vJkUHfuSf4jujUwy+z2QPnk/H25PJJ49NpIwt8KlGTaXtfEr+R10/Fm+ZMcoPXySkmnw44J/BpWid8anFX1Q4ur3PQ6G1qtXhxSUePhlNKTXsXV9Ox8k1G4a3V41j1Os1GaCdqOTI5JPzps4xn6jU4vu+majxts2Dh9HPNqLu/RY64ffxV9x1uHx/HJqsEMmhWHC8iWWbyuTjHu0lHtyffpXezwoMZZXKaanHjH3lY4rsW6HmfA+7fwjsi02R3n0dY37YfqPpXRNf0b7npj8Z1WXNOS4cmVunuwmOtyOv1mHgn6RL1ZdfecY7bLBZMcoPudVOLhNxfVHjr3cOe5qvnPirao7duayYYKGnzrihGPJRa+0lz9z+Ndjoj6pu+3R3TbM2ldcbV45P9WS6Po68n7Gz5ZOEsc5QnFxnFtSjJU0/Jn6v0zqvrcXbl5jwdTxdmW54rqt70npdOs8F6+PrS6x/s/eedPayipRcZJNNU0+55LW6Z6TVTxO+FO4t912PpvM44AAAAAAAAAAAAAAAAAAAAAAAAAAAAAAAAAAAAAAAAAAAAAAAFk2QAJBACJBFk2AABQAAAAAAAAAAQAAAAEUsWLIAWAAgLACoBJAAABAABdAoAgAAKkAAAAAAAAAAAAAAAAAAAAAAAAAAAAAAAAAADn7NCUtzxtK1FNv2Kq/NHAO42DHefNlv7MVGq83/YB3xaEJZJxhCLlOTqMYq235Iqdl4f0/1nf9FDi4aycd1f2fWr7qMcufZhcvs1jjvKR9V2jDi0iw4eNqGDEoRcmudKufwO2lJSjcWmn3R0h2G2w/jJ15JP+/wPzXR+p3glx7d793s6rppn+fa2QxOn8f7hm0OyYVptQ8OfLnUfUlU3BJt13q+G2vOu583/AIZ3X/pLWf8Az5fvP0nSdX9fj79afMy4LL5fYAfFtRqdRq8iyanPlzTSpSyTcml5WzI9P1E+j+77XmzYtPillz5YYsces5yUUvizifwztX/SWj/+fH958fA+ov0f3fd9r1On1emlk02fFmgptOWOakk6XK0c08p9Hmmng8LrJNxa1GeeSFdkqjz+MX9x6s/E9fl3dTnf3erCaxkAAeRsAAAAAfFvF+mhpPFe448bk1LIsnrec0pP75M6Q9p9JOkeLfNPqlijHHnwVxqvXnFu772k4837PI8l9R1f+i5//ls/Z9Hyd/Bjf2cLPdgDsI7Jr3JJ4VFN9XNUvvORDw7qHNLJmxRj3cbb+VI9O0dOD0EPDkFNPJqZSj3UYU/nbN4+HtGpJueaST6OSp/cNjzAPW/wLt/+j/8Afl+82ht2jxwUVpsTS/aipP5sbHjAe2hpdPjmp49PihJdHGCTRsNm3Q+GNVqto3nBq3gzPT5FwZWsbacJd+j6cny61Xc+r/XNL/pOH/bR4Y7DT6bUaqN4cGTLSXF6ODlV+4+d1fQYdRlM7dVvHk7Zp6n65pf9Jw/7aOPqVjyx9PinGaTqTi00cLSeGdx1E4+kxrBjaTcptXXuXO/Y6PWaLbtDtOKsaipO08uRrid9r+HT2Hgz9Kw1qZNTq+y7jyyi5SSim23SS7nj/Gvh/U4ZfwtHBkjjfDDNcJcn0Ur6JdF2515n16e4YI2oPjldUv3nmPHk55vBW4TfNL0fuX6SJ6Oj9Py6fk7+45Ot+rO3tfFTqt800cmmWoVKWN0/an/b+Z2pwt3/AMl5v6P9ZH2HJ5YAAAAAAAAAAAAAAAAAAAAAAAAAAAAAAAAAAAAAAAAAAAAAAAAAAAAAAAAAAAAAAAAAF2AAGwABAAAAAAAAAAAAgkAQAAgAAJ7gAKAAAAAAAAAAACaFBUAmhQEAmhQEAmhQEEoUAAAAAAAAAAAAAAAeg2CEVpMs0vWc6b9iSr8WefPVbXCUNtwqSp038G20BzD1XgfBxa3V6ji+xjUOGuvE7u/6P3nlT6D4OwSxbFxyaazZZTjXZco8/jFnzvVOTs6az7+z0dLjvkj0B22hgo6WLqm7bOpO9hFQxxiuiVH5TF7OpvtI+d/SXqYT1u36VKXHjxzyN9qk0l/Uf3HhT0XjjVPVeKtSvSxyQwqOKHDXq0ra5eUnL8Dzp+y6HDs6fGfs+bl70ANcOlz6ivRYZzTdWo8r956mWQOzx7DrZxbl6PG76Slz+6zmQ8OQU08mplKPdRhT+dsI+h+B/wDM/Qf9p/8AiSPQnT+F9PDSeHNJgxuTjHjpy685yZ3B+K6r+Pn/AFrvPAADgoAAAAA6HxTii9HgzW+KOThS7U1f5I8qe33zC82z50oKUopTV9qfN/Kzx2DS6jU8X1fT5cvDXF6ODlXvo/T+k574NfauPJ5Yg7fF4Z3bLwP6rwRnXrTnFUn5q7+6znYvBmq4m9Rq8GPGlfFC5fjR9Lujl3R5oHr4+GNpxYY+n1+Wc+7xuKT+FNnLjodg0+aM8ei9I15uUl8pP8i7t8RLyR4U5eLatwz8Ho9FqJKdcMvRtRd9HfSvae1x67BplNaPRYcPF1cYpXXmkiJ7pqZVTjCv2Y9fmWYcl+Gbyug03hDcs1PM8WnXFTUpcUq81XL70djj8HaLDf1vXzd/Z4Uoe/rd9jfJqs+RvizTd8mrpfIxNfRyvmsXkrmY9NsGkv0Wihk4uvFFzqv53T4HIlvOSVLFgSk33d3+B1Z2e0f8t/R/MZ8WGGPdfdm5VWWTcs0ZSfHGKd0lwv8AecO3Jtttt9Wz0R5xDhy3v2Rvi+0jieMMeTL4E3WOOEpyUccmoq3SyRbfuSTfwOXi+0jDxNumm2vwluP1mUr1OKWmxRircpyjJL3Lq37vOkTmbx8vhxwd3/yXm/o/1kc44O7/AOS839H+sg9Ty4AAAAAAAAAAAAAAAAAAAAAAAAAAAAAAAAAAAAAAAAAAAAAAAAAAAAAAAAAAAAAAAIBNCgIBNCgIBNCgIBNCgIBNEAAAEAAAAAAAAAAAABFXUG1ZQuslKihQAJAgEgCASAAAAAAAAAAAAAAAAAoAAAAAAAAAAB7PDj9Dgx4rvgio3XWkeR00I5NXhhJXGU4pr2WexAH1jb9L9S27T6aoKWPHGMuDo5Vzfxds+Z7Tpfru7aXTuHHGeRccbq4rnL7kz7Dh2vW5qawSirq5+rXz5nw/WO/O48eE38vX0uWOEuWV0w00ePU41dc7+XM7fJkhihxZJqMfNk6fYsuNcb1EI5Ka+xxJe7miuTw5PLJyya5yfm8f9p4un9Nzy9+T2jHP1OGWX5a+R6rZ9Rr9y1OrzShg9Pkll4E+NwcnfC+nS+prh8P6aHC8s55WuqvhT/P7z3+q8F6t53LBqsM4S5t5E4tO+lKyuHwTq5Taz6vBCNcnBObv3Oj9JjljJJHj748jh0Wm0/D6LBCLj0lVv59Tc9bLwTGEXKe5qMV1bw1/vG0PCu0KEVPX5HOvWcckEm/dTo13xO+PGA9pi2HYMOVvJlzZlVcM5Ovf6qRrPbPDsVcdLKb8ozn+bLu/as/Uimwf5E0/9L+szsjirUabBjWPTYXDFFJRh0oq9a65QSftZ+b5fTOq5eXLLHH2td5zYSeXMBwJavK1y4V7kXxR1WqXqStJ83aVfmax9E5/OVkZvUYuYVlOEXUpRT9rKfwZqJySyZY1522Rn2t4sMsiy8Tirrhr8zvh6Nh/Nyf2YvU/aJlqMUXTmvhzKPWYk6XE/akcEHtw9D6eebazeoyc1a5RmmsbaTvm6LT3bUStRUIX0aVtHAB7+DouHhmsI5ZZ5ZeXInrdTkrizS5fs8vwMJSlOTlKTk33btkA9Mxk8Rl2ek2/Fm08Ms3O3dpPl1OZDQ6aDtYk/fz/ABKbbJS0UEusW0/nf5nLPFnnl3WbR1O64oY3hcIqPJrl/f2s647fdkvq8HStTq/gzqD08F3gAAOwHZ7R/wAt/R/M6wlSkouKk0n1V9THJj3Y6Hocmpw4rU8kU11V8/kdJPh9LLg+xb4fcYo0RjDi7FjbF9pHm/pJ/wA2dN/1uP8AUmekxfaR4Hx54m0G56TDtuhn6f0eb0mTNH7KaUo8K/a63a5dKu+Wc/Lrxz3eFODu/wDkvN/R/rI5xwd3/wAl5v6P9ZGXpeXAAAAAAAAAAAAAAAAAAAAAAAAAAAAAAAAAAAAAAAAAAAAAAAAAAAAAAAAAAAAAAAAAAQAAAAAAAAAAEAkAQCQBAJIAAAgAAAAKAAUAJABQABFAAAAAAAAAAUAAAJIJAAAAAAAAAAAAAAOVtsoQ3HA5x4lxVVXzfJffR6w8VGTjJSi2mnaa6o9jgzLUafHlVVOKdJ3XsA7LZdwe1bzpNcnJLFkTnwpNuD5SSvzTaPvEMeefEsLly61Kj88n236P9zWv8P6TmuPFH6vOMU0k4dOvX1eF/Exn7Tblyz227DLlzwk4vLkTTp+szCWs1Kg4LNOnz68/n1ObuWPg1UnyqSTVHWzR145jlJdPPT61qP8An8v+2yq48+ZJybnJpXJlC0JvHkjNVcWmrO3bJPaI58Nom16+WKfsVnF1WnemzcDkpWrTo9AdXu+P+LypecW/w/M83Hy5XLVR1gAPWAAAHZ7Q1eZWrdcvmdYcvb82PBqHLJLhXDV1fdHPlm8LB3hXJBZMcoO6kmnRxZ7npoq4ylP2KP7zKe7Y0vUxyb9vI8c48/sOpBbJP0mWc6rik3RU988AACgAAOXpdc9NhlBY1Jt2m2TPc9TKqcYfzV1+Zwwc/p473oa5NRmy3x5JNPqr5fIyBDaXc3JJ4VIKuaN1gl6B5XyXZeZLlIarIrOcMeOWTJKMYRTcpSdJJd2fNdZ4v3nUWo5oaeDjwuOGCXxt20/czpNRqdRq8iyajPlzTSpSyTcml5WzN5J8O04b8vqGq8UbNo7UtbDJLh4lHD69+y1yv3s6bVfSDija0ehnO48p5pKNS/mq7XTujwYMXO10nFjHc7t4o3LeMPoM84Y8HK8WKNKTXd2237rrkuR0wBjbpJJ4Dg7v/kvN/R/rI5xwd4kltmVNpNuKXt5oDy4AAAAAAAAAAAAAAAAAAAAAAAAAAAAAAAAAAAAAAAAAAAAAAAAAAAAAAAAAAAAAAAIBLIAAAAAAAAIAAAAAAAAAAKiAKFEAAAO5IBFAAUAAAAAAAAACQqASAIFF0GEUBIAgkAKAAAAAAAAAAAAAB6LYs3Ho5YnK3jlyVdE/7bPOnY7Ln9Fr1Buo5Fw83Svt+74gelPoH0Xa/wBFrdZo5SyO4xzxSfqqnUu/V8Ufl7D5+dn4e3BbVv8AotZJxWOGSsjkm6hL1ZOlz5JsWbmmcpuPuevzw1Dg4Raau20dbkRzJo4uRG+OTGajyVxn1ILSXMqd2HY4t09HihD0N8MUr4v7DHVa96mHB6OMY9etuziAxOLCXegAB0AAAAXWLI1axzaf8ll1pM7V+j+9Ge6fddMQbPAkm/T4eXlIlYsLTccs8ldVDG7J9TE1WAOV6CLSlDDmlz6Skol/QS9WUMGKL7qcnIz9WGnCJjGU3UYtv2I7BYZLIpKcI1+xjS/GyZYFNv0mTJNP9VypfJE+r+x7Otfq9eTuq7kRbm6jGUn5JHaR0+GKpY4/FWaE+rTcdXHBnkrWJr38jSOiyuuKcYp9a5tHYAzc8jbhx2+PPjySflXI1jo8Ea9S2vNs3BndTdVjCEL4YxjfWlRTU/4vL4fiameojxYJpeVhZ5fApS4ip92xeL9syZFCUc+NP9ecFS+TbObh3/as2RQhq4pv9qMor5tUc7nfs9X1L9n58B+j45tFroTwLLp9RGUWp41JTTi+TteXM8vqMexemT0u26HEoNOM4aWKlafVOrRcMrldSE5fvHxgH3bbsEdwytQn6kK433PA/Snix4fE2mhjgox+pQ5L+fM1cpMu1cc93Tw51e/f4jD/AFq/BnaHV79/iMP9avwZXR50AAAAAAAAAAAAAAAAAAAAAAAAAAAAAAAAAAAAAAAAAAAAAAAAAAAAAAAAAAAAAAAEMEgCASAiASAqASAIBJAAABAAAAAAAADuAAAAIAAKAAClCiQBFCiQBFEgEAAATYbIBQAAAAAAAAAAAAAAAAAAAviyPFlhkjTcJKSv2FAB7SE45McZxdxkk0/YWOu2XP6XQKDdyxvh5u3Xb93wOxA9Zh+kPeMOmxYfRaTJ6OChx5IzcpUqtvi5tnKwfSPqFja1W3Ysk75PFkcFXual+J4kFl0zcMa97pvHsNVrMGCegjhhkyRhLJPUcoJurfq9F1PXScoScZRprqj4ofc9i138JbFotW8npJ5MMfSS4aua5S5fzkzU5LHDlwmPvIxx3JN+inJfyX/YWlCXD6unyp+3n+R2gJ31x3Ps6/0Ob/Rsf+0/3l8eLMpfxGFcv1rf5nNBO6nc4ksOeVVHTx90f3o0hj1EYJenjH2RgqNwTZ3Vi8EpO5Z8t96lS+Q+q4eLicLd3zbZsCJuqxxwg7jCKfsVFgAAACAAAAAAAAAAAFMv8TP+ay5TL/Ez/msLPLyU/De5Syylh0l4W24P0kfs9ur8jCG36qOWWKWCSlBtO+S5e3oz0csuSUVGU5OK6Jvkii6l4+Hk3byWf6O31fsy2rR4NLebVYVnydI439lLzfm/uNcOiw46bjxyTTuXTl7P3mkTS1CLlJ0krbOswmPhi5WuR4baep17jVOUa4enWXQ+ffSv/nVpv+pQ/rzPfeFOur/of7x4H6V/86tN/wBSh/XmeXL+K6cf6nhDq9+/xGH+tX4M7Q6vfv8AEYf61fgzq9LzoAAAAAAAAAAAAAAAAAAAAAAAAAAAAAAAAAAAAAAAAAAAAAAAAAAAAAAAAAAAAAAAAAAAAAAAAAIAAAihRIKIoUSAIAYAAAIAAASKBFAAAAAAABQAAAAABNCgIBNCiiATQoCCUKAAAEAAAAAAAAAAAAAB2ex53j1rxc6yx6V3XP8ACz0Z4zDk9Dnx5avgkpVfWmeyjJSipRaaatNdwJANNPl+r6nFm9Hjyejmp8GSNxlTumu6A9X4W8Bazfv+M6x5NHoVwuMnD18ydP1U+1frc1zVJ86+pY9s0u06XDpNFi9Fp4J8MOJyq22+b59WZ6Ldnr9vwavTZW8OaCnG6bXsfXmnyftRtPW5MzUJxgld2jExz3t4+TK5eUAi+bXkSbcQAAAAABriw+kTbbiu3K7NVpoLrKT93Izc5FcUHNWDEl9i/e/3EqEI9IR+Kv8AEn1BwSyx5JK4wk15pHPTaVLkvJciYwlPmjN5Bwlp8rX2V8Wi60kr5zhXss5LTi6ZBO+0cLLililUqd9GujKHYdYuLVxfVM4+TTc7xc/5PdfvNY5/cccAHRAAACmX+Jn/ADWXKZf4mf8ANZVnl1ZK6nUa7xLtO35J482qUssE28eNOTtXytck+XRtHQavx9XHHRaHy4MmaXzuK+Pf9x6O+SOk48r4j3MRqJKGlyN/s18+RnsmTNq9o0uq1ccXps2NZGsd8NPmuvsav2nVSk5O5NtvuyS7TWnovCnXV/0P948D9K/+dOm/6lD+vM994U66v+h/vHzX6StXk1HjTUYpqKjpsWPFCurTjx8/bc39x5Mv41deL9TyJ1e/f4jD/Wr8GdodXv3+Iw/1q/Bm3pedAAAAAAAAAAAAAAAAAAAAAAAAAAAAAAAAAAAAAAAAAAAAAAAAAAAAAAAAAAAAAAABDBIoogE0KAgE0KAgE0KIIBNEAAAAAAAABAAAR3BIAAAAAAoAAAAAAAASQEBIACgAAAAAAAAAAAAAAAAAAAAAAAB6jaM7zbfC7bxvgfLy6fdR5c7XYs6hqp4XVZI8uXdf2WB6EAAfS/o53R6jbc+2ZJR4tM+PErVuEm7VeSfO+f2l7D18lTvyPjXhzdJbRvul1XpODFxqGa7a9G+UrS611XtSPp+HxZsOryPHi3LEmld5U8a+ckl8DUrzcuF3uO8b5KXb8ixhpNRi1WmjlwZYZcbtKcJKUXXk0bq+5HmoACIFoQc5qK5e0qc3T4nHG336szllqKtFKKpdCQ2krZm82NOuI5eUcuCjwKTSXtMXybroYPUwvoyj1LrlGn7xMKu3JNIZOCNVfM4D1E2uyKvNkariNfTtHOlLik30IbS5s4PHJ8uJ/MqWcY7A0eKoW3z7nAx53DlLnE5anxQVSuJjLGwVyY4ZftcpftHEyYp4/tLl2fZnNHsaTXk+jLMrB14OTk03K8fxi/yOM002mqaOsylApl/iZ/zWXKZf4mf81mieXlM/hfZtRqMmbLo+LJkk5yfpZq23b7jD4X2XBljkhoIOS6KcpTXybaZ2/cHpmMbuWX3dhHoeZPTQPMnPEj0fhTrq/wCh/vHy76Q/8+ty/wCy/wDwoH1Hwp11f9D/AHj5d9If+fW5f9l/+FA81/i124f1PMHV79/iMP8AWr8GdodXv3+Iw/1q/Bm3pedAAAAAAAAAAAAAAAAAAAAAAAAAAAAAAAAAAAAAAAAAAAAAAAAAAAAAAAAAAAAAAAAAAAAAAAAAAAgkgAAAgAAAAAAAAAAAAIAAooAUKAEgEUAAAAAAAAABQAAAAAABQUAoUAAoUAAoUAAoUAAoUANMGZ6fUY8qu4STpOr9hnQoD2sZKUVKLTTVpruScHaMzzbfC7bxvgfLy6fdRzqAAUKA9v8ARtroYdz1milwp6jHGcZOVW4N+ql35Sb/AKJ9LPiHh/Xra9/0Wsk4rHDJU3JN1B+rJ0ufJNn28PFz46y2AExi5SUV1YcGuDHxPifRdOfc5scjiml3M4xUIqK6IN0m30RwyvdVZaidR4V1ZxS05OcnJnV77vWDYdslrM8ZTd8GPHH9ebTaV9uj5+zv0O2M1CS26jsgfJtV9IG+6jg9Fkwabhu/RYk+L38XF93mdbqfE++avIsmTdNTFpVWKfo18o0viV3nT5PtZw8+7bbpc0sOo3DSYssftQyZoxku/NNnxDU6vU6zIsmq1GXPNLhUss3JpeVv3sxDc6b7190e76BVWpjJNJqUE5Jp8+TXJmX8OaL0vBxT4f2+Hl+/7jx22ZY59o0c4ppLEoc/OPJ/gco6Y4yzbneOS6e3hOGSCnCUZRfRxdpmkJyxu18jxml1uo0krw5Go3bi+afwPQ6Ld8GrfBL9Fk7Rk+T59mZywc7jY73HljkXLr3Rok20l3OuTadp0zk486fKfJ+Zwyw14Zc2eOKja5UYThHKqmudcpd0Xc5SSTZU5zcHCy4nilT5rs/Mxy/xM/5rOxySjGD4ujXTzOBkjxQlFd00rO+Ft8jqSUraXmQWh9uPvPbPC3y58DzB6eB5g5YtvR+FOur/AKH+8fL/AKQv8+ty/wCy/wDwoH1Dwp11f9D/AHj5f9IX+fO5f9l/+HA82X8WuvD+p5ejpfEDfDp426bk2vkd2dJ4h/8Adv6X5G3qdGCQBAJAEAUKAACgAFCgAFCgAFCgAFCgAFCgAFCgAFCgAFCgAFCgAFCgAFCgAFCgAFCgAFCgAFCgAFCgAFCgAFCgAFCgAFCgAACAAAAAAAAAAIAAAEEgCAKFFQAoAAAABPcEVBIAAAAAAAAAUAAAEgCASAIBIAgEgCCQAAAAAAAAAAAAAAAAAO32DMo6jLidXOKad+Xb7/uO/PH6TO9NqsWbnUZc6Xbv9x7AAAAB9v8AD+4PdNg0esk5PJPHU3JJXNerJ0uXVM+IH0v6NtdPNtmr0UuJrT5FOMnK6U0/VS7c4t/0iuHUY7x29sczSwUalLucfDj458+iOYc878PG1zRSaa6s4WoycuBfE3nOo23ySODJuUm31ZnjxGWoz49Lp8uozS4cWKDnOVXUUrb5HxrxJvuTft0lnvJHTQ9XBik/sLu+Xd9X8rdI77x94heq1T2jSzksOF/p3GSrJPlS5do/j25JniTs9nBx6ndQAEegAAHs/DeWWXZYxlVYssoRrunUufxbO1PO+E8lw1mJz/YlGDfvTaXy+49EdcPDzck/MAA25uw0W759IuCX6XH+zJ81y7M9Dpdbp9XG8OROVW4vk18DxxaE545qcJSjJdHF00ZuMrNxle8x53DlLnH8DaWaKVQ9aT6JHQ7XuGTUaZvO7kpNcSVeX7ztcMo+lhK1XEud+04ZYa93KzVWnDK7nOEkl5qjM7DVZ8bwSgppydVXPudeTC2z3K6gtD7cfeVLQ+3H3ntn6Vvlz4HmD08DzBzxbej8KddX/Q/3j5f9IX+fO5f9n/8AhxPqPhTrq/6H+8fLvpC/z53L/s//AMOJ5sv4tdeD9TzB0niH/wB2/pfkd2dJ4h/92/pfkaet0gAAAAAAAAAAAAAAAAACAAAAAAAAAAAAAAAAAAAAAAAAAAAAAAAAAAAAAAAAAAAAACASAIBIAgEgCASAIBJAAAAAAEAAAAAEAkAAAAAAAABQUCQIoUSAIoUSAAAAAAKAAAAAAAAAAAAAAAAAEgQCQBFCiQFRR6rasyz7fj5q4LgdLpXT7qPLHcbDn4c2TA3ykuKNvuvJf36Ad7QokARR6XwLrPqfinBFyxxhqISwyc3XVWq9rlFL4nmzTBnyabUYtRhlw5cU1OEqTpp2nzDOWO8bH3xNp2nTORj1HafzODpNTDWaLBqsakoZscckVLqk1av5nbKMJaBtRq486XVoznZPL5mnFz5FOlF2up5Pxn4hWz7a9PgnH67qYuMUpNSxxdpz5d+y6c+fOmju9y3HBtW35tbqXL0WJW1FW226SXvbR8W3Pc9Vu+uyavVz4skuiXSK7RS7JGpNR34OPuu74cKhRID2ooUSAqKFEgDufC+WOPdnBpt5cUoRrz5P8meuPDbNmlg3jSTik28ihz8pcn+J7pqm0dON5+ae6AAdHEAAHb7PO8WSFfZknfv/APQ7LBkcNQlbqTpo6nZ5JTyxv1mk0vYv/U7OHLUR/nIvw5ZeXZgA87LqC0Ptx95UtD7cfeeqfpW+XPieYPTxPMHPFt6nwtiitLny2+KU+FrtSV/mz5T9IX+fO5f9n/8AhxPrPhf/ACdl/wBa/wAEfE/Ef+c+7f8AXc39dnl/+yu3BPzOro6TxCv8W/pfkd4dJ4h/92/pfkbet0dCiQBFCiQBFCiQBFCiQBFCiQBFCiQBFCiQBFCiQBFCiQBFCiQBAJARAAAAAAAAAAAAAAAAAAAAAAAAAAAAAAAAAAAAAAAAAAAAAARRICIoUSAIoEkMAAAAAAAAAAAARNAAAAAAAAAKAAAAAAJFAQCaFAQCaFAQSAFAAAAAAAAAAAAAAAADbSZ3ptVizc6jLnS7d/uMQB7YHD2vL6bbsLbjcVwtLtXJfdRzAAAA+teA9bPWeGMcMnE3psksKlKV8SVSXupSSr2Hpj5n9G+t9Fu+q0cpY1HPiUlxP1nKL5JfCUn8D6YV87mx7c68x450b1WwZWo8csS9LFXXDwvm/wDZcj5Mfc9100dZtubBNtQyRcZOPWmq5fM+HThLHOUJxcZxbUoyVNPyYr09Nd46VABHoAAAAAVMZShNThJxlF2mnTTPo7lGb4oSUoyVpp2mmfNz3u2ZY5tp0k4ppLEoc/OPqv8AA1h5ceaezlAA7PMAADn7R/jc/wCY/wAUdrP7bOm21ta/Gk2rtP28juZ/aNYuefl2/osnDxcEqq7oqcqGthLRRi4y4njS6cro4p5Mbb5YdQy0Ptx96JypLLNJUlJjD/GxPZP0rfLnRPMHp4nmDng29Z4X/wAnZf8AWv8ABHxPxH/nPu3/AF3N/XZ9s8L/AOTsv+tf4I+J+I/8592/67m/rs8v/wBld+n/AFV1h0niH/3b+l+R3Z0niH/3b+l+Rt63SAAAAAgAAAAAAAAAAAAAAAAAAAAAAAAAAAAAAAAAAAAAAAAAAAAAAAAAAAAAAAAAAIYJFBEAmhQEAmhQEAmiAAAAAAAAAAACBDJAEAdwAA7kgAAFAAAAAAAAAAAAJCgAAAAAAAAAAAAKAAAAAAAAAAAAAAJoAdzsGd8WXA7quNcunZ/kd4eS0WdabW4srpJS5tronyf3HrgIBIA5+xa7+Dt90WreT0cMeWPpJcN1B8pcv5rZ9wPgB9r8Oaz+EPDug1DlklJ4lGUsjuUpR9WT9ttNiPJ1WPiu0lhnkxSqMuFprirkfFvE2l+qeINXFKfDkl6WLkuvFzdey7XwPumn1GOGnlDJb59PNM+VfSHo+DX6fVJTfEnjk69VfrL4+tL5Elt3tjp7rLTxIJOTpNv1uv4/qej1Go4K4vQ4pT4b6XS5dGNvbbpxRR6DT+CfEepwRzQ2vIoyulknHHLrXOMmmvkd3p/ou3SWeK1Ou0ePFz4pY+Kcly7JpXz9pNxm8mM+XhaB9Nw/Rlt2lx5Mm47tllBVUoRjiUfe5cV9vI5C8N+CdDgx488lqJc/0jzzlJ8+/A0l18kNsfWx+Hyo9j4cyyy7NGLSrFllBV5Opfmz2MN18M6HVrJpNrxRyQ+zmwaWEXzXOnyfdo4O47/Hdo4sb0nopRk2p+k4uVc1VL2fI1hvbGXJcprTggA9DiAADfR5Vh1eOcq4U6bbqr5WeiX1GaUp7npIvyWSL/M8zicFmg8iThxLiTV8r5nWGc7Z4p29z6NieN4o+iywywqlODtMudbsH+RNP/S/rM7I5OFmq69x07zZPT6vFp/WfD6SSXF7rZyNLptJmytYdfhzTSvhxyTa9vJnnfFH+MYf6X4ROkxluWXxXaYSzb6K9NlxunFv2x5nkjbZ/wCEM01DT6nNjwYfXnJNuMF1+z378u5vi23LNJ5JRxxdPrbafsXf2OjXHl52mWOnf+F/8nZf9a/wR8U8R/5z7t/1zN/XZ9t8Nw9Ho88LvhzyV/BHxLxF/nPu3/XM39dnn/8Asrt0/wCquso6Df5t6nFjpVGHEvPm/wCw9Aed37/Hof6pfizb1uqoUSAIaVLzFEgCKBIAgE0KCoAAAUAEKIJAEAkAQCQBAJBRAJAEAkUBAFCgAAAAAAAAAACAAAAAAAABPKvaQAAAAAAAAAAAAAAAAABBIAgABAAAAAAAAAAAO4AAAAgAAAAKKoBQoCQAQAAAAAAChQUAoUUAKFACSKJIAAAAAAAAoAAAAAAAACaAEHrNuz/WNBim3ckuGXO3a5c/x+J5Q7rYM74suB3Vca5fB/kB3lAAAfRfo21sJaLWaB8KnDIsy9bnJNJPl7OFc/5SPEbTtOs3vcMei0WPjyz5tvlGEe8pPsl/Z1Z9k2fwlt/h/RXp4ek1bgll1EvtT7ul+qvYvJXdWTukrz9RlO3TmHU71sel32Wn0usy5ceJz4rxtJ2k65tPzO2OLuGJZtHODbSfJ17eX5m3iwuq6/H4e8IbJby4dNPLCChP6xL0sn058DtW+T5JdfI1z+LNv0kI4dDppZIY0oxSXo4KNduV8ulUjxs4uMmmmmuTT7FTMw+70du/Nd7qfFm5Zp3hePBFN0oxUm12tu/uo4GXeNyzZHOWuzpv9ibivkuRwSMsoafJlxZ8mPDkxR4pwyzUJJVfR8267LmzWpFmM+Eg4WTd9DDB6SOfjlxcPo4wlxVXXmkq+N+wyy7/AKLHqI+hw6jPhr1uNrFK+fSuJeQ3G5hfs7ImMnCSkuqOil4hyr00YaXDwztQc3JyxrnXNNJv3quXQtt286vLrtJgzuGTD6VLh9HCLd2uckrdXdPyQ7l+nXfvPkb618AsmaStW/cjl1XKqoHXtv3cduMpahvlfxVBx1EmrbXxo5IL2m3HeHM+Tn97OZLYdVHrkw/N/uMz0ONuWlwybbbgrb9wmMrOWVnhpsOlyaPQzx5HFt5HL1X7F+47Qw27FlywmoQbin1OTOEscnGSpo5ZamWnC+926HeNv+vahXlePgXL1Lu69q8jPBtWkwTclCU/WTj6R3VduyfxXY7LWfxy/mmKOuOMs3W+660tjhHHDghFRjd0lSv+6NLSVt0l1bKopqckIaealJJyi0l5mkdl4X/ydl/1r/BHxXxF/nPu3/XM39dn2rwv/k7L/rX+CPiviJf/ALT7t/1zN/XZ4v8A7K9XT/qrrDzu/f49D/VL8WejPO79/j0P9UvxZp63VAkAQKJAEUKJAEUTQACiKJAEUKJBRFCiQBWhRYUBWhRNACASAIBIAgE0RQAAAAAAAAAAAAAAAAQogkAQCSKAAUKKAFCgAFCgAFCgAAAAAAAAAAIAACAAAEEkUAAoUUAAEAAQAAFASAIRIJ4ZcPFwuvOhsQAAANMbUYuTgpK65kZIxU3wO49UZmcuXakylulASDTSAiQAAAUAAAAAAAAAokCASAIBIAgEgggkAAAAAAAHI0GX0Gvw5LikpU3Lok+T/E44A9sDj6LO9TosWV2248211a5P7zkAdt4a3RbPv2m1WSUlhvgy02vUfJt11rk69h9qeXJFNKbpqqfkfn8+w+Ed1nu/h7Fky8TzYW8GST/WaSp2227TVvzss18vN1GP8zvSuSPHjlHlzXKyY9DTHinlbUFbXtNW6eH5fLd93TDod01OBY8k8kWnzpLmk+vx8josu96qdqChjV2qVuvLmeh+kXQvTbvgySkrlBw4UuSp3f8A3/uPGktfS48ZcZV8ufNqJXlySm7bVvp7vIzokGdu2igAALYsk8OWGXG6nCSlF10aKgD6NNVNlTjbdOGTbNJKDteijF8u6VP70ck9OPh4MpqgAKyHf6WfpNBhdVyr5cvyOgO70ElLb4JPnFtP5/2lnlnPw9Bs+qw4tPPHOdT43KqfSkX1E1kzylHozrNF/HP+ac44ZYSZ2uVrhaxNZIy7VRjjqU1HzORrv1Pj+RhgV5fcjth+lWuaChpcsl1UHT+B589FqP8AFM38yX4HnRi09Z4X/wAnZf8AWv8ABHw7ddVDXbxrtZiUljz6jJlipdUpSbV+3mfcfC/+Tcv+tf4I+CHjv669XTT3qDzu/f49D/VL8WejPO79/j0P9UvxZXrdUCQDSASAaQCQDSASAaWhjcjb6vy6GumgnRzljXCcc+TVejj4dx088biZnYamCVnAa5nTDLccs8O2oBINMaQCQE0gE0QU0CgAIBIAgEigIAACiCQBAJAEAkFEAkAQCQBAJFAQAAAAAAAAAAAAAhgkBEAkAQCQBAJAEAAAAAAACAAAEEgCAO4AAEoAAAJjJxkpLk07Rycj48mXGufE+KPv/wDQ4py4wuGLIlVr8ORw5fbVcuX21XEFGmWHo8sodl093YodpdzbtPebaNVp1z6ytFJKpNeTNMqrFjXsMurt9Tjx++Vrjx++VoADs7gAAAAAAKKAJAEUSAFAAQAAAAAAEgCKFEgCKFEgCKFEgCKFEgDu9gzLhy4G1d8a5c/J/kd1R5Tbs/1fX4pt1FvhlzpU/P8AH4HrAaKORpddrNFx/VNXnwcdcXosjhxV0uuvVnHANR9A8HeKtfuG8S0W46mOVZcbeL9Gk+Nc69VLtxPn5L4/QtPmWHLxNWqpnwvZ9e9r3jS61OSWLInPhSbcXyklfmm0fby+ZqvB1OExy3Hl/pIxR1W0/WIPgWKUJtVzk74f95fI+VH27edL9c2vPg4lH0kJQ4quuJV+Z8SoWajv0uW8dIBIMvSgUSAAAA9h4fy+l2eEeGvRTlC/P9b8zszovC05y0+qxt+pCUZJe12n+CO9PRx38rxcs1lQAG3IO42v/Ep/z/yR052m0tvHnjbpcLr5lnlMvDtNL/jMPj+B2J1mCTjng150dmY5fLi4uti3GMuydHH0/wDGP3HK1v8AEr+ccXT/AMY/cXD9NVysmOebBkxwVylCSS+BwsWxTfPNmS59IK7XvZ2enajlTfk19xyownP7MW/gcss7jW402rS49JpJY8d1xNtt826R8l1ukjrNLLE/tdYu+j7H2HSprFJPqpNHyc88u8q9fS+a8TKLjJxkmpJ00+x5zfv8eh/ql+LPe75o0mtXBPm6yfk/y+R4Pfv8eh/ql+LNvW6oEgIgEgCASAIBIA5GDJw0cxahcJ1adFuOXmc8uPddceW4xyM+WziFm2+pBrGajGWXdUAkGmUAkAQCQBAJFARRFE0KCIoUSAaRQokARRFFgBWhRNAoihRIAigSAIBJAAAAAABFCiQBFCiQBFAkFRAJIAAAAAAAAAAAgihRIKiKFEgCAAAAAAAAO4HcBEuDRBz5YaONkx0c5nt0uFjEE0DbAcjBqVig8c4cUW7tOmjjiuRz5ffFy5v0uZrIKWHDqIJ8Mlwv1e66W/79DiRTk6O00fBm0PoskeKFtPzT817eZttu28WWU7cseOXVquJ9jlOXtw0548v5dfLg5tLNaZSn9pc+lUvI4R2u85FHIsEXz+1L8l/f2HVG+CXt3fl14sdTYADs6gAoKEkUSAAAAChQAChQAkAAAAoAAAAAAUKAAUKAAkEAABQ9dos71OixZXbbjzbXVrk/vPInq/BWCOsz58GVJ48a9JXPnfL9wHLB6bJsmjnXCp46/Zl1+dnS7jofqOdQUpShJWm1Xfp7ewHDPs/hrWz3Dw5odRk4uN4+CTlLicnFuLbftq/ifGKPoX0b6y9PrtDKUFwzjmgr9Z2ql8FUfn7S4+Xm6rHeG/s9xkjx45R5c1ys+MeIdP8AVt/1uPi4rycd1X2vWr76PtJ8z+kDS+i3TT5+JevBw4UulO/977jWXhw6XLWWnjwTRNGH0NK0STQohpAJoUNq7fw1OEdznGTpzxSjH2u0/wAEz1R5Pw/ptVl3TFk0+kzaiMJKOR44NqCkmrbS5d38D3WLZtwzRco6WaSdevUX8nRrDn48Je7KR4+on5nBB22Lw5uGS+KOPFX7c+vys3xeF9Q5P0uoxQjXWCcnfxozl6h02PnOOGq6I7HaZ1kzY66xu/d/6naY/C0FNPJq5Sh3UYU/nbOZp9g0umm5wyZm2uHm1+44X1fpZfa7/wBC42xwsbUckW+iaZ2o/grD+1k+a/cXliyQhxSi0rrmduPreLqf4fw45Y2eXF1cbwN30aZxdK4LURWR8MHyb8jman/F5fD8Suv0mLBijkxppuVVfLudL1GGGWPFl5y8Em5t2eHTYoSj6tu+r5nPOg23WU1hyS/mN/gd+cebG45apEVSdLqfIT6++nM+b+INqW169rEv+LZeeL1ra6Wvhfyr2kwr19LlJbHTThHJjlCSuMk017D5f4ow/V97ngqVY4pJvunzX4/Oz6meI8WaP61qs7im8uNJwrv6qtHR7niQSKBpAJoUDSATQoGkAUKBoAoUE0AAAAAAAACgAIoEgCASAIAoUVEUCQBAJAEAmiKAAACASAIAoFAAAKIJAEAkiggAAoAAAACBBIAgEkUAAoUVACgQAAAAAAAAAAEQBQooAAg7zJBHBzRo5uTIjg5pXZ5ePb18mnEfVkEvqyD1PKGkY3jb9pmczDj/AEEX52zly/pcef8AS7PaNvy6rbsjw25enUfYk11/A9DqsWLadqlJq44Ye31n99W395j4dxPFtTd8smRv5Ujr/GGsk46TSNyvnllcVTX2Y0+vaX9+nkxnflpx48d15jLlnmyyyZJOU5O22UAo972BdQ5W+6tFTW7xxdcopx9/O/zMclsnsxy24zcZAA26QNZYYwfDLJTcYyXLlzSf5mZtJyyqMpO3SXwSpfcjnyZWTccuXK4zcZSXDJq06fVdyC+RS4k5d0q9y5fkUOmN3NumN3NgAK0AAAASBAJBBBIAUAAAAA0AAKAEhEAkmgIPZ+EovQzwzl11DqVJXT6L8H8Tymj0/wBa1ePDdKT5v2dWewIr2hw9dtefdc+k0+mhKWaeVY1ybUU+snSbSVc35WcjSZ1qdLjzcrlHnS79/vPXeDdu9LqcmvmvVxepj/nNc317J/f7CW6jnyZdmNryms+jDe8Ecs9Pk0upjGXqQjNxnNX1pqk651fzONsGn1vhrxjpdLuEPq0s8fRzjanxKX2Vav8AWUf/AEPsuozR0+nnll0iunm+x8v8ZaWWXSx3XHPg1Onmm5xfC2m+zS6qVNeVsvFMspcvs8mPPln+TL5e6PJePdL6XZXm4lH0U4zqvtc+H/e+49PpNRDWaPBqcakoZscckVLqk1asru20fwnsueE3FRlB83Hia9tOunXr2OmWUk93n4725x8ONMGnzarNHDp8OTNll9mGOLlJ9+SR9a0PgDYtHk9JPHm1TTTis87Ua9kUk78nZ6TBpsGlwxw6fDjw4o/ZhjioxXO+SR8Tl9Wwx9sJt9C88+I+SaHwDvusx+knixaWLSlH6xOnK/Yk2q8nR32k+jCCljlrNzlJV+kx4cVc66KTb7+zn7D6EDwZ+p8+Xi6c7zZV5TS/R7sOn4/S48+p4qr0uVrh93DX3+R3On8P7RpfRPDtmkjLFXBP0UXJNdHxNXft6nZA8ufUcuf6sqxcrfNRRNAHHbJQAAAzWfFJ1GfG/KC4n9xolOXDw4puL7ulXwfM6Y8WeX6YeEp00zPVaiGWHBFStS7mscGaUXxcEH2abl+44eeHo80o3bXVn3PS+Hkwtmc1HHks+HHzxUsE0/Ky24z49DhnVcbUkn7v7SMv8TP+azLcM2OeDS4oTUp44VOuaTpd+jPrZcE5OXDK/DEuo4B6HTbg8vDjnSyOPEvajzxyM03eDLBcNQST9q6nr5eOZ6iPQNt9W2cTcdDj3HRT02R8N84yq3Fro/79rJ0esjqYU+WRdY/mjknisuN1SWy7j5jnwZdNmnhzQcMkHUovseT3f/Kmb+j/AFUfW/Em0x1GnlrcMEs2NXk51xRS/Ffh8D5Lu6//AFpm/o/1UV9fh5JyY7eO3nR+g1CzQT4Mrbfsl3+f7zqz2Wp08dTp54ZOlJVfk+zPJZsM8GaeKa9aLph10yBIAihRIAihRNAGkUKJoA0iiKLUBsVoFiKG00igSAaRQokA0rQLAqaVBYigaQCaIoAAABFEgJpAJAECiQBWgWAFQTRFFQIJAEAkAQCQBBFFiCiASAIBJAAAAAAAAAQIJIAAAIAAAAAAAAAAB3A7gI5ks19zjznZnbBiYyN3K0AORotBqtx1CwaTC8uSnKk0qS7tvkjVsnvWWCTbSStvokdrhwvHghB9UuZ2ebbtPskI4cc3l104fpsqa4YJ3cYrqr7t869jaOLjhLLkjjguKcmoxXm2ebPkmXh5Obk7vaPTbVBR2TS01blNtf0jxG75/rO76rLcGvSOKcHaaXJP5JHuNdH+CdnySjPhWHC1CdX676fOT+8+dE6ee9ydeGfIAD1O4czT4fS6HLJdcUk37ny/I4Z2Oyyj/CMcM3UNRF4W+/PpXxo58k3ixyY92OnBnDhfvK0c3VaeUOOMlU4N2vd1OEXjy3inDlvEOcsUVpsEozUnODckv1XxNU/gk/icE52jjeFv+V+4zy/pZ55+Vx9RFRUXzvnf9/mYnO1WNvC2kvVabfkun5o4JeO7xa4bvAAB0dQEgKiiQAABNAQKJBFKFAAKFE0KAiiaJAXSKJoAgUKBaEJZMkYRVyk0kvaDTuth0zjDJqJL7Xqxfs7/AJfI7oy02COm02PDHmoqr833ZtQXTv8Aw9lllhPSxTlNSThFO277Je/8T7TtmjWg23T6aknCC4qbacurfP22fLfoz2r65vmbWza9HpIL1f2pSvh6rouFvs7S9p9W1mpWl008rq1yin3ZjL3uo+f1We72/Z1O9apTyx08Xyhzl7/7/idPmxQz4cmHJHix5IuMldWmqZpkm55W5ScpSipc/l+TfxIPo8eExx08e/dyNj2yW07DotLLLHK1Bycoqlbk20vddfuOzWecdPPClGUZJqpX3OJo8ylp3hk/WhK42+z6/wB/abuo8PE1FS6OTpP5nmuPxkW23acWtjHTYnKGR3GuJrq1yZZbhjbSUJtvokjbb8mLT4JQyajDzm3FLInwryOX9b0v+kYf9tHwuX0uZZ2y+z0Tkx17xwvrMv8ARtR/sD6zL/RtR/sHMet0sYtvUYqXPlJMy/hXQ/8APf8Acf7hPSZfFqfUn2YxzZMlqGlzXV+suFfNl4LVydPTRh7ZZP3Iie86SEqjxzXnGP76MZ77BS/R4JSVdZSr950w9Hx+dp9X9nJx6fVu/STxR8uGLf5ovHSZeJuepfsUYpV87Otyb7mcv0eKEV5St/uMZ7xrJyuM4wXlGK/Oz04ekYT+Vm8ld0tFC255Mk/6VV8qLLR6ddcal7Z+s/vPOZNfq8krlnmn09V8P4GM8k8suLJOU30uTs9OHpuGPxGe+vTz1+kxq3ng109V8X4HGyb1poOShGc66NKk/wC/uPPg9WPSYTyzt22Tfcrr0eGEfPibf7jhZdfqMzlxSS4vKKVfHqcYHXHhwx8Q2tPJPJLiyTlN9Lk7KgHSTXhA3yxa0uB1yfFz+JgbU/qfun+RMvhVcOaeDIpwdNfed9p88dRhjkjyvqr6M86babUz02TijzT6x8zny8XdNzyj0J8k8dbDk23d3rMUJPR6nnGSikoT7w5exWunLzpn1nHOOSCnBpxfRo4u6bXpN40E9HrMfFjlzTX2oS7Si+z/AL9DxO3By/Ty38PgtHU73onlxLUw+1jVSXmv7OZ6Lctvz7VuGbQ6lRWbE6fC7TtWmvemmcUj7E1ZuPDg5u5aJ6PVOK/i5+tDr08vgcSgulaFFqIoGkUKJoARQokBEUKJANIoUSAaVoUWBTStAsRQEURRYUEVBaiKBpAFACKFEgqaRRBYA0qCaFBNIAoAAAAABRFCiQE0ihRJACiKJAEUKJIKFEEgCASQAoUAEKFAAKIJAEAkgAKACFCgAIABQAAAABAAASo3FvyaRaUY8KkrVyapvtyEPste1fmWb/QSj/LT+5nC5Xv04XO/U18OVs23S3XdMOlVqDfFkkv1YLq7p15L2tH0PT6PTbZpvq+ixxh6tObVym13k+/V/lR0nhTRLRbfLV5I1m1H2bXNQXTt3fPyao7h5LZ5+bO5ZanhOTPd08nq45Y6vKs3PJxPidVb8ztvDWk9Jq56mUbhiVRb/af9l/NGe96V+mhqMab9JUJJftdvu/A5Ov18fD2xww4n/wAbyL1Hw2uLlxSfuul8OXUnvlJI4447y067xjvCy5FtmCcXCDUs0ot/aV+r5cur68/KjyZIPZhhMJqPfjj2zRQANqEwnLHOM4ScZRdxknTT8yCSUen3XFDLlw63HGKxazFHLUecU3ylG+7TuzzefE8OaUO3Z+aPU+HNVDddulsGof6WN5NFJRr1qblFtfF8158+h1Wu0knx4pRrLjk1V9+6PNhezLtrzS/Tz1fFdOdxpsHoMKi5KTlUnSaq0uXPujDbdPX/ABtypwkli4MlSU1T4q60vhzaq6ZzDXJnv2ic+f8ALGWohB6fJxNpcLfLz7fedQdlr8qjhWNP1pPmuXT/ANa+8603xTUdOnxsxAAdXcBNALpFEgEACiaCoJokEEUSTQAgEgKgEgAAAB2eyadZtY8ko3HEr7fa7fn8jraPUbTp/q+3w528nrv49PuoiuaTQPU+AdpluXifBllj4tPpP02Ru0lJfYVrvxU6fVRYt0znl243KvpvhLZP4B8P4NLONaif6XPz/Xfbq1ySS5cnV9zPedV6XULDF+pj613l/f8AM7fXar6ppZZKTk+UU+7PLtuUm2223bb7nXpuPd76+Nllbd1Em+GDvlxONe9X/u/eCMjl6DKo9eHi59PVd/kSmmk07TPbGUx6kPqCZdQiAAUAAAAAAAAAAAANtLijn1MMcm0pX09xLdTYxB3mPbdNDrFzd3cmcHc8McWWEoRjGMo1UVXNf+pyx5pllqDggA7Aa43L6vmV+r6tKujv/wBDI2wZEllx87lByXw/9TOXhWIANI5Wi1b0+VKTfopfaXl7TvItSSaaafNNHmTsNv1qw/ocjqDfKXl/Yebm4t/mg6vxx4de77etZpscpazTJ1CEU3lhfNefLm18VVs+T0foM+VeNvDX8E6x6/SwhHQ6idKEeXo51bVeTptV06cuV+SvodHzf/XXiNfo1rNLLFaUruLfZnk5RcZOMk1JOmn2Pb0dFvmian9bguTqM1z69n+RNvoukoUWoUNitCiwGxWhRaiKGzStAtQBpUFgE0qC1EUDStAsCmlQWIoJpAJoUDSCKLEUDSKILCioqCaFAVoEgIgEigaVoEgqaQQWIoGkAmgEQCQBAJIBpAJBUQQTQCoBJBUCKJAEAkAQCRQEAACASKAgABAAACGSAiASAIA7gDTFztd+pzdBo3q9ZHBzUJfxjXaK5+R6jctk0+4TWXHw4NSrbko1HJ39au99/wAThaLSvbXkjnSWd8mk06XVc15/uPHlnMvePFyXeXdHcvJGMVCCUYxVKKVJLyEZ8zr/AK1FvucmE7o46Z25qUJ8PFFS4XatXT8zyvizVel3HHgU7jhx8410k+b+7hPS452zwu46j63uOoz8fHGU3wuquK5L7qO3BjvLbtwzd24oAPY9RQokEUAAFseSeLJHJjnKE4NSjKLppro0z2E5x37b8W6KoZcNYtdzjdpcsiXLrz5cuapdDxp3ePTrR4FhcY+mb4srcGpRf7HPy78lzvrSZx5pNb+XHn12+7XNk9JPkqhFcMI8uS+CXvbrm233MwUy5FixSndNLl0fPtyZxkeKTd067WZPSaiVO4x9VdPy687OPRv9Wm8KyR9Zv9VdaMT1Y2a1H0sNa1AAGmwEgBQokmiCBRICgBIXSBRIIaRQokARRNE0AukUKJokGnI2/TfWtbjxyTcLuVLsv718T1tHU7FpnDBPUSSvI6jy7L+38DtwukUfavAezw2rw3hyvhefWJZ8kl5NeqrpOku3m2fMfCmy/wAO+IMGlmrwR/S5+f6i6rqnzbS5c1d9j7Vr9UtJpZNSSySVQXt8/gZstuo8HWcnjCOn3bU+n1bgvsYvVXv7/wB/YcAA+nhjMcZjHz1oNKa4q4ejTV8u5jgTjjeOTTljk4OvYaFJerrZ9P0kI5FXTyfxsvyLlnziipZdGgicWN5cscacU5ck5Pkcv+Cs/wC1j+b/AHHDxz9HlhOr4ZJ0elOHNnlhfYeanB48koOri2nRU5m543DVuXOppPp8DhnbDLuxlAAGh3y2/SpprFzXm2Z63S4vqk3jxRUo800q9/3HJwSc9PjlJ3JxTb+BbJBZMcoPpJNOj53dlL70eaAB9EDfSTcNXiar7SXz5GBMZOElKLpp2mTKblg9Mddu0LxY530dV7//AEOBPWanJV5pcv2eX4GLbbbbbb5ts8/HwXG7tEAF44py7V7z0bFDfScK1FuuLhaXPr0f5GLTT5pr3lsCb1eDl0k/6rJl741VAWypLLNLkuJlSzwgACjttu1nGo4J/aSqL815HJ12iw7joc2j1EbxZoOMuSte1X3XVe1HQptNNNprmmjutBrPrEHGdekj19vtPHzcWvzQl1dx8a3fas+z7ll0eeMrg3wTarjjfKS9/wB3TsdfkwwzY5Y8kVKElTTPrnjLw+t3216jBCP13Tpyi1FuWSKtuHL5rrz5crZ8nPJfZ9zp+acuG/l47V6Sek1EsM+dc1KqteZhR6HfsUPq2PLwr0inw8Xsp8joKJt30pQovRFF2aVoUWoUNmlaFFqIobNIoUTQobNK0KLAqaUoUXoigaVoii9EUNmlaBYF2mlSKLUAmlaFEgGlaFFhRUVoii1ACtEUXIobNKgmgVFaFE0AaRQokBNKgmgUQBQCBFEgCKBICaVBIKiCKJAVFAkAQAABFEgqIBJAAAAQCSAAACAAAdwAEfTsmKWOXmvM4+o08NRjcZpKXadc1/Z7Ds7UnyppmGXT1zh08j5e3h08tnw5dNkUcsavo1zTNMGdx5PmjvMmOGWHBkgpR8mdTqNsyYfXwXkhy9XrL+03tnS+o1XoNBnzxnwuMHwyq/W6L76PFnebnlnHbuFOozmlJea5v8kdGergmpt6+Cfl2AA7O4Ak26StsE2BJAKrnbRg+s7vpcdQa41JqatNR5tV7Uj12s23SyxzzcLxuMXJ8HTp5f8AodJ4T0/HrM+ofA1jgoq1bTk+q+Ca+J6LcZvHt+aSrmuHn7XX5nj5st56eTnu7p5g4m4uUYYoNNca4+a5NW0mn71I5Zxd2y48r0kISuWLBwTVdHxzl+DRrj/U59PN5uBj1M4d78mTkvjt9+fvMYq2crNH9HilfVV/f5l47rJrp8vz6YkiiT0PegkAi6ABQNBIAXQATQNIFFqBNrpFE0KJAiiQAoWhCWTJGEVcpNJL2lTtti0znqZZ2vVgqT5/af8AZfzIad7hxQwYYYoKoxVIuSc/ZNtlu29aTQpSazZEp8LSagucmr8opsJlZjN19L+jfZ56DZcmuzcUcmtalGL5VCN8Lqu9t901Rztz1X1nVy4XeOHqx/N/39h2+vyw0G3rFhjHH6qx44wVKKrsl0SX5HnD0dNhu99fD5M7nlcqAA9rmFNRxR+rZFFUpvG2u901+Zcpnx+l0WaKjcopTXPpXX7mzN+6rkx6lMU/SYoy5c1bosuTstEvqdhDdXDHGLxcTSSbc+v3HEjhllxwy46lCaUoyTtNPox9Wn5xOeUwy8mq01esWrUP0fC43+tf5HFNfq8/OJHoJ+w1j24zUNMwaehl5oei9v3Gtw0LPmSSWXIkuSSkzM19GvaOCPkT2ngZA24V5IDYy4W+xZY2/IuSNiqxLuyyxxXYlFkjNtVMUl0VGkURGJ57xB4hWm49FopXm6ZMqf2PYvb+Hv6cOblx48d114uLLky1HL3zeobfB6fDwz1MlzTVrGvN+3yXx9/S7dveoWpwY8kuJOcVfer8/wB9nn3kkyOJvuz42fVcuWfdLp9fDpePHDts2+jZJrJkc4qkzOMlJXFpq65Hzf8Aw0np3LSKblG6eo4rcfOvP3++uxytHuako5MGWS4lynjbVo9fF6jnJrObebk6DG/punvweYw+IdRj/jYxyq+drhfzX7jtNLvuj1DUZyeGdfr9L9/76Pfx9XxZ/Oni5Ol5MPjbszTAsjzwWJtTvk/IyjKM4qUWnFq007TR2e04U5TzNdPVj+f9/aduTKTG1wdspV+qn7zgbrqs2OOOOObgpXfDy6V3OcdXvH/I/wBL8jx8Ulzm02+Q+P8AAs24ZZSzevPJF01bfqdev97PEy0br1Zp+9Ue18ef5YX9/wBWJ5Q8HNyZTkyn7vvcOV+nj/Rw/qk/2olPq2X9n70c8GPrZOndXXvDki6cH8OZV45pW4SS82jsgX61O51dEUdqVeODduEfka+v+y9zrKB2Lw45dYL4ciPq+L9j72X60O6OvBzfqmPzl8zDNjjBrgba9pqcmNuoblY0RRahR02ulaIosBs0rRFFyKLsVFFqIobTStCiaBdppUUWoihs0rQLURQ2mkEUWoii7TSKILAbFKBaiKLtNIIotRFDYgE0RRUAKAENEFhQ2ioJoii7AABEAkUDSAAEQCSKKqGCQEQAAFEEgIgAFAgkAQBQCAAA+m48sscuXNPscyM4zVxZwO5eMnCVo+XY8DlZcKyc1ykcVxlB01TOXizLIufKXkWlCM1UkQdPr9u0+v0eXFLHFZZLihNcqmrpv2c+f/oeBy454cs8WRVOEnGS600fS8mJ42udp9GeT8VaNQ1OLWQTrKuGfJ1xLpz9q7ew9PBnq9rvw5ava88AD1PUtFuL4l+rz6muXUrNiUXFcaa9audc+RVY29Nkyc6TUenUxhXO/LkcbfzvLnl/mxNEgI7PW9r4a08cOzwyppyzSlJvhpqnSV9+l/Fm29TlHQpJ8pTSftXN/kc7Di9Bp8WHjc/RQjBSaq6VdPgdfuWnya7WabS4FeSm3fSKdc2/LkeC3eW3zs7u2uhMdVoJZdwmoLhxRx45zn1SuCfzfOl+SPRvwrrVFyeo0qS5t8UuX/dK6jSwc/Uiq4Yxcqpz4YqKb+C6dvmanLrwvFbhbXj56TJhbbi3H9pF8s16HHBJWubZ6DWrHo9JLJNXfqxTV2zzTbk231bvkqOnFO73rt0/F+buQCQeh7dIJAC6ATQogglIkAASCLpFEgkLpAJJoGlaJotQJtUUer23TLTaHHFpqUlxytVzf96+B0O26Z6nXY40nGL45Wr5L+9fE9XQ2aRR9O+jTZfQaPNvGWPr57xYefSCfrPr3kq5r9X2nzvQaHNuOvwaPTxvLmmoR5Ol7XXZdX7Efa9UobVs2DQ4ZSajjjhi5deGKSt8vL8RJcrqPF1vJ249k+XXa/VPV6qUk36NOoL2efxOKAfUxxmM1HyQAGgL4lGWRRmrjK4te/kcTWa3BocXHmlV3wxXWXuPJ7x4j1MsbnjyPR4I/syvJJ3y5rp06J+fM8/N1PHxzWV93o4em5OXxPZ3Go3zT7TCenzKU9RBtLFHt7325/ieX3LetZuU5KeRwwN8sMXyS5dfPp3+489j3PJLUZJ6q8kZzcvVpONv7zuNLq9BnXqcMZN1w5Ovwv8AI+by9f3e0fW4ekw4/fzWu37nuOgkvqOpzY0m5cEXcW2qtxfJ/I9rtfi+GoShuWmenm/+Vx84d+seq7Lv8DyiaSpUkuxHGvM806zOfpdOTp+PknvH0+LhlxrJinHJjfScHafxIcT5tp9bn0eZZdNknjmu8XV+x+a9h6Tb/F0ZcOPcMVdvTY17ubj83a+R7eLrscvbL2fO5eiyx98fd6NxKOJpHLiyKLhNPiVpPk/k+aEonvleGxiCziZznCFcc4xvpbo2iQzKeqwRq8kXflz/AAM5a7Alak5exL95TTkIsjgS3GKfq4217XRlLX52qXDH2pfvBp2yRnPVYMN8eRWr5Lmzp558uS+PJJp9VfL5GZNLp2/8Jcc1HHFxj5vqzwW76SW2a+WBPixtKWOT6uL/ALbXwPUwlRTedAtz2xuKb1GBOWOm+fmq72l86PH1fB34bnmPV03L2Zf1eLUsmS6/VVvtSPMbnu+TVSePDKUcK5XdOf8AZ7D0fE+Fxt03bR5nedL6DWPJFepluS9/f9/xPkafT7q6+znbdq82hm8uJpufLhfRo4BzIcLiuHmqpMD1ui3DDrYvguM4rnB/l5o5Z4qMnGSlFtNO011R3mg3pSrFq36zfLJSS+PkB32DU59NLiw5Z43ab4Xydea7n0Hwlu8dw2/6vlyJ6rC3xLvKLdqVV7a+HtPnEZKUVKLTTVprudhs+5S2rdMOqV8EXWSK/Wg+q6q/Ne1I68fLcbq32cOfhnJjdeX1k6vd/wDkf6X5HY4c0NRgx5sUuLHkipxdVaatHV7tJvUQjfJRtL3v+w+nwe+cfG1p8j8ef5YX9/1YnlD0njr/ADmyf6qH4Hmz5nP/ABMv6vucX8PH+gADk6AAAAAAA2krfQwnkcuS5IG0zyXyXQ4+Tm0aFJfaOnH5aw96yoUXoUejbrpnQL0RRdmlBRbhFMbTStEUWFF2mlaIotQobNKURRehRdppShRaiCmlRRYgJpWhRYUVNKUC1CgmlaK0XogoqCxDQRUEgqKgsKAqQWICaRRBYFRUEgCBRIBpUFiCppUEgCCCxAEAkgIAAogEkBAABUAkBHtNPuTxOOPKk4L9buv3o7VNSSaaafNNdzzOTqb7drcmLVY8MpSlim+Hh6030ry5s+fY+bK23zcc+lyQw4JuDcbcl158vh0OfsG9z3Fz0+fh9PCKkmlXEujv23+J0PilZMWswZU48E8bil3tO/zRxfDWqlj3/TJyaWWSxOknyk+X30O32N+76BnjxYm65rmdTuWkWu27Ng4eKfDxY+l8S6denl7mz1MNHjivWbk/kcfPjwJrHDHBJcm0ufzOWOer7Ok9rt8fomMXKSjFNtukl3PR77sfBus8mLNjWLL68k27g+/vvm/3cjLEsGjTWmg+Jqnkk7bPf9Wa3Hpy58ZHXajE8WlxYGql9ufvfT7qOH6NxjbO2njeXI5Pm2+Zw9dFQyRxqrSt8/M54++TzcUufJtxKO98MbVPW6+OpnxwwadqSnFdZqml+b/K7OBtm15t01PosXqwjzyZGuUF+b8l/afQdLix6TS4tPi5Y8ceFclz9rrua5uTU1Hr5eTtmp5HilxNVdeXM0hhnF3GFNrnJ9S0s6xxtvn2XmW0usjKoZnTb5S7fE8bxpeLLLG4yl17I42XTRhGU5tRjFW5PkkvM7XUTw6XDLLmmoQhFyb6ul15LmeB3/xR/CeB6TS4Xi07acpTrinVNKu3P2vt06F48LnfZ0w47lXVbruH8I6rjjFwxRXDCLfbzftf7jggk98kk1H0McZJqIJoCitFE0KJAiiaAIFAkBdFAmhRF0gmiaJobVFE0TQomzSKJomiVFtpJW30SJtdOds2oWDXKMm+HKuDr37fu+J9Y2HwTg3fRafVz3NxjP1pY4YedJ00pN9eXWuvmfJ8e3ZlKMnkjBrnabbTPsn0e7jHJt/onNtwlxrifZ8pcK7JNX/SJhnhll27efqrnjx92D02yeE9q2HVvVadZs2eqjPPJPg8+Gkuvn+9m27Ysss3p3zhSSpfZO1IklJNNJp8mmd+O9mW3xMs8srvKvMg5ev0a0qlmTrAubbf2ff7DzOv8RYMF49K45cqf2n9lfv/AA59T2ZdRx4491rXHxZcl1jHcZs2PBillyzUYRVts6DXeI008eji1z/jZL8F+/5HRanX5tXL0mfLLJXS+i9y6LocXLqseHFLJN8MI822fK5+vzz9sPaPp8PRYYe+fvXI1GqpTz6ibdK5Tm7Z5XcNyya7JS9XDH7MfzftMNx3fJrctJcOGP2Y/m/acB5pPueDtt9693dJ4cm35kNpdWcVzk+7+ZFsdid7tdPu+o0qUY5eKC/VmrXT5nbafxDpczUckZYpPz5x+Z5OwXtZ7693HVRyQU8bjKL6NO0zXT8Wp1eHBxcPpJxhdXVurOl2XGobbCSu5ycn86/I9P4axSybzCaaSxQlOV+VVy+aOnHhMspGM+SzG163Uy6nEN87tmB+hxns+LQAFQAAAAAAABKdM5OnycEkcLLlx4cbyZckccF1lJ0l8TpdT4v0OBVp45NROk1S4Y9ejb5/cc+Tkwwn5q3hhll4jgeLtNl23d/rGJ3g1d5Enzqf6y631afZetXY81uOTFrNG7XDkx+tFv71fuN9y3DNueuyanNKTcnUYt3wR7RXu/tOs1mTgwNXzlyX5nw+Sy524+H1cJZjJXWnLxrhio+XX3nFxyjGack2l5HIWog/NHNuNQZ+mx/tfcPTY/2vuCux0O5ZtFKuc8VfYb6e7yPRabV4dXBywzuuqfJo8Z6bH+19xri1TwTU8Wbgku6kDb7V4J3dyUtrzSXqpzwcku9yj7et/M7rdf8AGo/zF+LPj+1eIIPPilLLDFqoTUsbXRtO11/Bn0/LvWj1+mwa70uPDCceGSnkXqzt3G/v91M+j0XJ+bV+HzOq4dZd2Py+X+Ov85sn+qh+B5s7rxZqser8S6rNiyceJqCi+f7C8/bZ0p4uay8mVn3e/i3MJAAHN0AAECG1FWyJTUFb+RhKTk7YEym5+7yKWrS7sSdLpb7IiKa5vnJ9Wak2xllpYq1zLA3j7NcfLJfdWiKLUDpt6JyYXxVKFF6Iou29KNEF6FF2aUoii9EUXaaUoii9ChtNKUKLURRdmlaFFqIoqaV4SrVGlEUNooKLcJFF2aVBNCippWhRaiAmlaIovRFFTStEUWoigitAsQ0U0giiaBURRBYgIgE0QBAJBUQAAIoUSCppFEEgiKgkiihQoACAAECCQUQAAPU6V6XWNR4/Rzf6s2kvn0O20uwzjqsOXgXApqXFxJqup0eLQLUY3k2/NHVxSuUIqssOl3Dr1dWrXtIw6vV6KbWLLkxNP1o33XmjwZY34fN98faxz/Fek4tD6RRuWGfN30i+T++jx+J1NP2nqdXuuTXaPLh1MFJzX2ocnfVcveeXcHjyOMk17y4+NVivsGHcoZNnw62co+viUpcHNJ1zXwd/I8vr9/nO4YLgr+1frM4/h3WvLo57fmyy9FOLUOf2W+qXvv8AvZ1+o0ep0rfp8M4K64muV+/oc8cJL7t3K6ZzyzyO5NsQg5MQhxMtqdTDR4+zyP7MfzZ2/aJjjcrqI1GfHosfRSyv7MfzfsOphDPrNSowUsmbI+SXcq3k1Ga3xTyTdclbbPWbRoP4OwNzUXqJ/aa58K/Zv9330jpdcc/d7ZMeHH93P27Q4Nt06xYVcnznka5yf7vYc30iStvkjjKRjlzcT4U/V/E8t3buvLcrbutp5nkld8uyCkcdSOLuW4PQ6Tig6zT5Y/Vtcqt/C/wLJu6McbldRwfEW5+la0WOaklTySUndrlw+XLl59ulHQUCaPZhjMZp9PDCYTSASDTYSESRUAmiaIqASTQNIBNEpEUBNE0NrpFEpWri1JeaFHD45YsreOTi0+VGLa8/Uct4tWT2cwkjG+OEZPui8YuTpK2y7ejG92MyIQlOSjFW30R2Wm00MHrzkpT9nYphxLDHzk+rNbZ5eTkuXtPCXP7Jz6iMVwp231PQeB94jod6x45z4cc5U7koqnydv2cn/RPJZIzTuXO+5ODM9PqMeVXcJJ0nV+w54flssc873Syv1Hp8npMKfdcmann/AApuq3XaMGoc1KU4es0/1l3rs2qde09AfUur7x8HPG45WV5Xx7r1ptkjpE48eqyJU0/sx5tr48PzPmsU5SSR6jx7r3qN8jpE5cGlxpU0vtS5tp+7h+R5Xj9GnPiUUlbb6JHg5rvJ9Xpce3jjfPkWHFVpRrm32R5LdNw+uZFDHaxQfL+U/M23TeZ6xvDjSWBPy+2/P3HUvqcnoAAUALIsCQRYA9VpsmPS7bp6XWCaSfdq39567wXGeXT6zWTUOGU1ihX2lXN/B3H5HhcuWOWalBJQSSil2RfT6zU6Xi+ranNh4q4vRzcbrpdHThzmGcyrnyYXPHUfVMz5mR4XF4r3THxeknizX09JCq/2aNf8L9w/5nTf7Mv/ADH051vFp4b0ub2oPBZfE+6zyOUc8caf6scapfNNlP8ACTdv9L/8OH7ifjuP7Vfwmb6AD5tLdtxnOUnrtRcnbrI0vkuhxJSlOcpzk5Sk7cm7bZi9fPiNTo7819LluOhhOUJ63TxlF008sU0/mdfm8UbXigpQy5MruuGGNp+/nR4MhtLq0vecsuvzviOk6TH5r1mp8Y/ajpdJ5cM8svncV8e51ubxRumWalDLjxKq4YY017+dnQvPDlSbv2dCjzTa6KPL3nny6nly811x4MJ8OZmz5tRNTz5cmWSVJzk5OviYSywg6bt+SOPKcpXbfNVRBxtt8uski2TNmbax8MV5vmziyw5Ju5Tt+bbZyARXHWmdc5fcPq38v7jkFseOebLDFihKeSbUYxircm+iS7sluveji/Vv5f3ErTLvN/BHq9P4D8R6j0T+oeihkp8WXLCPCn3kr4lXdVfsObn+jXfcOGU8eTRZ5Kqx48rUpc+3EkvvPLl1/TY3Vzn+7Pdi8R9Wh5yH1aHnI9DrvCG/7bpXqdTtuRYY/alCUcnCqbbai3SpdXyOjs78fLhyTeFlWWXwy+rQ85HMhqs+PTxwxyy4Y9H3ryswsHRVm222223zbZBAAmyLAAFZz4V7fIjJPh5LqYXfVlNpbcnbZEpKKthtJWysYtvil9rsvIsm2MstLJd31/AkA24gAAAAAAC7ameU8VFCiQXudZ1GU8q0KLCjUr1ceczm4pRFGlEUXbemdEUa0dxt3h+es2vNuGSU444OoQjHnPzd+S/J9KMcnLjxzeVNOiog7Sezz5cGWMvPiVfvOLPQ6mFXhk7/AGef4GpyY35Z9nEoUXlFxbTTTXJp9iKN7TSgLURRdmlaIou0QXaaUoii7RFF2ipFFqANKkUWogrOlaBYiippWiGi9EUNppQFiGiiCKJBUQQWICIILEAQCSCoEEgCAAE0hogsQ0UQAAiASQEAABPc7bDvmWUfR7hiWthVKc5cOWPXpPq+b/Wvp2OpJM3GXyXCZe1etxbTj3LSvVbRlllgpOLw5koZIvly8n1vkzi7rtU4YseeWNwlScotVV+z3mfhHX5NLvMNPGEpw1TUHGKtp9pe5c79nPsfQty0OLV6WeLJH1a5NdVR4uTeGWni5OKY3UfOtDH0c67M7bLr9Tk08tPKfqtU5VzryO5W1aaOCeLHjUONfa6tf3pcjpcOmyZs/o4xqfe+XD7yd0vu46scbT6eWSVRi5PrSVmniLQKeixZcOL18UlCo1zi/vfOvmz0Wm0mPS6fJDE+LJJc51zryRi4qUXGSuMlTQxz99xvC9l28ttm3Y9PL0up4XmT9SF2o+2+7/v16d0pnU5VLBqJ4pN3GTVtVftNceeUej5G8rcvemedzu65+XNS4U+b6mSkcdTt2XUjOmG7ywxwc8k1CEebk+x5bWaqWs1Ms0lwp8oxu6RzN11fpMn1eL9WD9a40+JWv7/+h1p348de76HT8XbO6+QAk6vUAlIlIhpFEpAkKiiaBKRF0UKLUQ2l1aRNr48lEjqTRGogkmi0YuUkl1bpDYrRwtRHhzyXuf3HPaadNNM4esi1ki+zj+Zi14uum+OWORo4vLjUV1R2ePFHGqS592dftM+eSHxOzOHJld6a4M+7jkAAc3Q6mM8CfOPJmwA+i/RZuuTg1O3ZONvDWWHlXR8+vkvKkfVc2fFp9Nk1GWXDixwc5Sq6ilbfI/PPhzcv4K37S6uUnHHGfDkpJ+q+T6n2fxFuH1bwzlim/SZWsCpJ8n1v2cKaPbxcm+L+j5vU8O+Wa+XzHVamer1ebU5ElPNklkko9Lbt0eZ3fcVqJLBhk3ji/WafKT/cjmbxuuGfFpsDXB0nKP63sXs/H8fPzcX9mNL3nj3t9CTU0rYBKTfRN+4KgGqwTfWl7zRaaPeTfuIOMDk/V4ecg9NG+UnRRxgd9/gjvn/Qm6f/AEs//Kdv/wAGXij/AKI/+5xf+cvbfsxeTCea8dizzwu4vl5Poc2GuxyriUov5o9vl+iTeMGGeXNrNpx44RcpznlmlFLq2+Dkiv8AgH4fx6T02o8abXGcYcWSGKMclOrajU7l7OVvyL2ZMfXw+7xv1zB+39zJWqwy6Sb90WeyW0/Rxg0nHLftxzZ447ksOFw9JJLpFSx8rfS38e5P8KfR1i0nDDYNyz5oQqMsuZx9JJL9ZxyUrfWl8Ow7f3Pq/bGvGvUQUW1xP2KLsq9RyXDBt+11R7bF458PYcMMUfA23uMIqKc8kZOl5t47b9r5ldN9Ke76LTx0+l23aMGGF8OPFgnGKt26SnXVjWP3O/k/7f7vM4Np3rW6eGo0e1azNhldZMennOMqdcmlXVM7TT+BfFmrwx1GLa8sYS6RyTx43ydc4yakviX/AOEfxZ/0r/8Ab4v/ACnU/wCE2/8A/Te5f/V5P3j8p/m/s9Lp/op8SajTrJly6PTynfFiy55OUeffhi18mMHgDb4ekx7l4v2jS6nHNweLHkjOq8+KUWndqq7HhhY3j9js5P8Au/s9zg2LwFpvSYtf4p1OfNCbXHptPKMKXLl6s0+d806Ywav6ONF6TDPbt319TfDnySUbXTkozjy5XzV8/geFsDu/ZfpW+cq+maPxV9HmixPHi8NZ5RcuJvNp8eV375zbrl06H0rY9Pta27Drdr2/BpMesxQy1jwxxtpq48XD3V/ifJfo78F5N512Pddfgi9rwyfDDKrWokuVJd4p9W+Taqnzr7cd+Pdm68HUdsvbjVMuXFgwzzZpwx4scXKc5tJRS5tt9kfn3xt4m/wl36ebHjxR0uC8WnlGFSnBP7Um0nz6pPpfnbfqvpQ8YenyT8PaDJingjT1eSPNuadrH5Kmk3Xflypp+E8P7FqPEO6x0WCccaUePLkl0hBNJuu75pV7ey5nHqObHDG3K+0d+m4u2d+TsPCnhPN4jzTyzy+g0OGaWXJT4pWm6hyq+l304k6fQ+l7ftm1bBi9HtumjHK1Us8vWyS6XcvJ0nSpX2NWsGhwY9FosUcWnxR4YQj0S/N97Mbtn4Lr/UuXqcrJdY/Z78OK5fmycmWryy/WKLPkTviZjYs+Xp27J9nLhrssHzdnU7z4S2jxFCWTHGOi10nbz44cpc23xRtJt2+fXpz7HLsmORwdpnbh5+Thy7uO6rnlwy+89q+PbttOs2XcMmi1uPgyx5prnGce0ovun/Z1RwT7B4l8PY/E+0zliXBumCDenyRSudc/RyvlT7Nvk3fmn8Mnknk4lKbpu6uj916Z1c6zi3/NPLy58vZ7ZT3djLJCCblJKlbtmT1eJVTcrV8kcHvfcH1JxxxvU5fEcl61tKsdc+dvsZPUZpdclfzVRmDUwkcry53zXIx5OPk/tfiWbSTb6I4po8qeKSfWqMZYfZ34+b21k0jcqm/gi9nFx51jVS6dmbxywnXDJO+3ca0nfteySARUggASCLJAAAKAAASiAGsMrjdxaiKJi+zLxxynOMIRcpSdKKVtvyLt9Ljzmc3HK2fbJ7ruMNPHlBetkldVBNXXt5/efTIYMWLTx08YL0UIKCi+a4Uqrn15HX7DtS2rb1CX8fkqeVtLk6+za7L9/mdm2fmOv6u83JrHxHoxx1HidTglpdVkwS5uDq/Ndn8jNM7nxFplGeLUxjXF6k3y69vz+SOjTPr9PyfV45k8mU7ctLzhDIqnCMld1JWcXJtelydIODbu4s5SZKZ6JlZ4R1eXZOrw5vdGa/P+w4mXa9Xjt+j40u8Hd/DqehTJs3ObKLt5PJiyYnWSEourqSooewaUouMkmmqafc42XbdJmu8Ki6q4cq+C5G5zz5ivL0RR309hxuX6PPKKrpKN/uOHk2XWQrhjDJf7Munzo6zlxvymnWURRvkwZcVelxThfTii1ZlR0lTStEUWoUXYpQotRBU0qQXK0VNK0QXogbZ0pRFFyKKmlaFEgoggsQEVoUSCogglgbEAGy0mplFSjp8rTVpqD5k3IaYA5ePbNZljcdPJK69ao/ia49m1k5VKEYLzlJflZLyYz5O2uuoijtlsOp4lxZMSV82m3+Rt/g//APmf/D/tM/Wwnys48nRg7/HsOFR/SZsknfWKS/eXWxaVSTcsrSfRyXP7jP4jA+nk84D1H8E6G/4j/vy/eCficF+lXmO5IrmSehhOOc8WSOTHOUJxalGUXTTXRpn1fQ7zHWbXp8+VJ+mx+tKCpKXRqn2Ts+d7VtT1bWbMmtOn8ZvyXs9v916fRZMejxLSx9XBbcU5N8L9l9v/AFPLz6y9nl588fHy7ietj0hB++RxoTSyubjFcT9alV+8oDz6eXbsehw80ODI0uj5o5GGXHiTfVcmV1MbxqX7IV4HctVnlq8ueN/aacJxppdEmaabUxzY1KPxXkc7fdFHFl+sRXqZXU1S5Sr8/wC/U88nLR57XOL6rzOs94xfZ3imYazXPAnixP8ATfrSX6nu9v4e/pxcur9SsT5tfaXY4Z1ww3717On4N/myATRNHV7kJFgSF0UBQtKfC2k6vmTZcpj5CSUiSNSIokEpBrSCmeN4rS5p9fZ/ejVISjeOS80Zvhy58e7jsZad3BrumbUcTE+DOvJ8jmUSVjpM+/j/AKA4pwi3BLiJo1xYnkflHuyZWa93o5MZljZXVxzzjmcnfN80zk61LNDHLCm4xjz8+ZyNXtk8sJZ8Eb4ftI22LQ5dbkyY+F8otJdLl2XM5901t8XLvx/y74dftknHV1+0mdyY4dDHHqpZFGnwtmxyzu69XS/psAAZekIclHq0veSVljjP7SsCktRBdLZytT4g3DVaKGknlaxQVKm7rv1ffvXU43ocf7P3krFjTvhXxG0caOOU+i5eZrHTftS+RuAKLDCP6t+8uAAPc+Dfo7zeIcGPcddn9Bts+JRWKS9LkadcrTSV315+r052V8CeBMniHNHX6+Mse1Ql06PUNfqryj5v4LnbX2/Fix6fDDFixxx4scVGEIKlFLkkl2R24+PfvXj6jqNflw8vM6TwL4V2bC889vwTWPFWTNq5ekVLm5NS9VPldpLv0R53dvpW2zb4LSbFoPrEIQ4IZJL0WKHJcPDGraXRr1enLzOq+kD6QPr/AKXZtmzf8U5x1Gpg/wCO84xf7Pm/1vd9r5sM89e2KcXBc53cj1+4fSX4m1/FGGqx6THKHBKGmxpefNSlck+fVNdDz+p3zd9Zp5YNVuuuz4Z1xY8uonKLp2rTddUcCyLOdyteqceGPiJBAMtpBBzdHs+57hieXRbdq9TjUuFzw4JTSfWrS6818y6S2Ty4Viz0Wj8CeJ9dieXDs+eMVLhazOOJ37ptOufXodro/oq8SanE55VpNJJSpQzZrbXn6ikq+N8izC/Zi82E+XiAe8X0b49Fmlh3vxNtW35HFSxwU+JyTtW1Jwpcvb38gvDPgjbs0sW5+LZamUoqUHosXKK53bippv2cmvii9lT6+Hx7vBg99/8A202v/pPePSe+Poq/+X1v29O3d/hV4K23/JfhH6z6T+M+vTT4a6cPF6Tzd9Oi69nbPmp9W3xjXhMWLJmywxYoSyZJyUYQgrcm+SSXdnsfDn0bbzuurwT3DTZdDoHcp5MlLI0nXCoPmm/Nqq58+SfYZPpX1Gm0+HT7Pseh0OGF3jk3OPN36qjwJc7vrdnWa76WfEOoeJYtTpNG1f8AEYU+P38fF0rtXc1Jj/VjLPls9pI+4aHQ6XbNDi0ejwxw6fDHhhCPRL833b6tnh/HH0g6LQ7ZPRbPqseq1mpg4+mwZbjgi+XFxRf2vJJ8ur7J/HNy8Ubluqf13XavVRlkeT0eTI+CMufNR6Lq6pcjrJ6vI7UEo8+T68jpcsr7SPPjx4Y3ed25p9F+jbTeh0G47hJY3xzjghKvXjwrikvYnxR+XsR8onmyTu5umqpcj7N4MhDH9H+2uEIxlN5ZTaVOT9JJW/N0kvgj4frlvH0mvvdPXx8k5M5jI7eU+Obk+4syTJs/E6fT7WliyliyaNL2RZWyLGjTlaPM8eZc+TPjXjnS49J413THilJxnlWZuT53OKm/hcnXsPrcH+kVHhPpXwY1uW16pZ4yy5NK8csK6wUZNqT59HxNdP1X8Pvf4f5Ozqu37x8/rsNSZPnwAP275oAAAAAzyxdWuncxOUZTxd4/IJVY5Zwrhk1Xbsaw1c19pKX3HHA1Ksys8OdHV431uJrHJCf2ZJ9+p1gM9jc5b8u1B10c2SCpTde3max1kv1oJ+50ZuFdJyxzAYx1WKTq3H3o1jJSVxaa9jJpuZS+E2SVbUVbaS82ZS1OKN+tb8kNFyk8twcOWtXPhh7m2ZS1WWXdRXsRe2s3lxjsW0lb5I7nwnn0k9/w4c0VknKMni7qMkrt/BP40eQlKUncm2/az2X0d6bi1+t1XHXo8UcfDXXid3f9D7zzdbrDp8rXXpeXK8smL6GVJZVn5F91xdx0y1ehy4uG5VcOn2l06/I8Yme8Z4/eNP8AVtyyU7WT9Ivj1++z63pnL73jrzc8+XFTLJmSZZM+u4ytUyyZmmWTI0vZZMzTLJhVyyZSybIL2YZdBpM9+kwQbbttKm370aplkxLZ4V1ebw/p528WWeNt3T9ZJeX92cLN4f1MOJ4pwyJdFfC3+X3nokTaSttJe06Tmzhp43PodVp+L0uCcVHrKrj8+hxz3Sy4/wDnI/Mxy/Usk7zQxZJJVcocXL30dJ1F+Yna8VRFHsMuDa8kKlp8fJ3UIcL+ao40tBtMotLTZItrqpO1950nUT7Ha8vRB6B7Tob5fWWvNziv90zez6dydTypdk2uX3G/r4s9ro6IPQR2vSRik4OT83J39xrDR6aEVFYMbXtjb+bJefH4Ox5mjVaPUykktPltuucWj1CSikkkkuSS7Emb1F+IfTecjtOslJJ41FebkqXyN8ex5nL9JlhFecU3+47wGLz51eyOphsWNS/SZ5SVdIxr95vj2bSQvijPJf7Uunyo7AGLy535XtjiQ2zRwkpLAm15ttfJmj0el/0bD/sI3IM9+V+V1AAEUAARDAYAgAAR3A7gDxp3m07Is8FqdXF+ia9SF05e1+z+/v32zw9KE459dFJVxRwvrf8AK/d8/I7ybbPdycvxi+Vzc2vbFhJqMVGKSilSSVJI48k2cpxM5KjjHjqMWryY5xU5OUO9nZHTzRztFm48bxyfrQ6e4lix2OmnUnHszofFu46/R+iwYJejwZY36SPKTafNXfJfZ/vZ3MXwtNduZnvui/hDZssIR4skayY+vVeVdXVr4knk+HS7XqY7vtmTSZpt5afrO37n17M6fVaHNihGOoxODlxcNtc66nE2/VT0Otjki0ufdcj2erxw3DbeON8l6SFK3a7Uu9WviavtTHV8vDR9STxT7/Zb7F+Fp01TXY5Gq0/r9CJ40sGOaTt3GXvR2wy+Hq6Xl9+ysgCaOj6OkUWBJF0GefHzhLzjf3s0NJQ4sEJdfWa/Azk8vWT/AC9s10RNGM6x6uHN1JK19xyeGm15EldOm5pyTXzFaLuDVWmr5qysmowbfZE49VJKrU4+T5kyy0vN1E4spNJJXJp+RCkpK49H0Jor0TWWO/uw1GD0WpnGP6k2k/czkUaZ9N6LIo3dwjK6/ain+ZbFh4qb6L7zHdqPn9FlMMssajFi4+b5R/E5SSiqSpIdOgOOWVyerLK5O42DB6fNqFNP0Kx06f618uXwZ3mz7Vi0+4SnGnHqqOFsGH0W3TzONSyz5O+sVyX38R3m1q80pebo53w+dy3eby2fSejWSVf8nL8Dpj2W4YoQ0utnOXDHFGcE2ru+S6e3keNK7dP4oAA9AARYEgiwBIIAE2e38CeBMniLNHX6+Mse1Y5cl0eoa/VXlHzfwXO2vDntNs+k/fdr2zT6HHi0OXHp4LHCeXHLi4VySdSS5Kl07G8O3fu5c3fcdYPueLFjwYYYcOOOPFCKjCEFSilySS7I8p9IGi8Rbls+PR7DGMseaTjqoqahOUa5JNtLhfO+75LpZ4L/AIXvEH+ibb/8rJ/5zqv+Ejxb/wBLf/b4v/KdryY608eHTcku/Y/4N/Fn/RP/ANxi/wDMdli+iXxDkwwnLPt+OUopuE8sri/J1Fq17G0eY/wm3/8A6c3L/wCryfvOqOO8fs9fby3zZHvv+D3Z8X6PV+Ndsw6mHq5cXqPgmuseeRPk7XNL3Irj2P6PdPF4dZ4n1mXUQk4zngwtQbTf2fUly9vE0+p4MDunxD6eV85PeY9d9G2ki8Etq3XWuEmvrEp08it06U48vL1U668y3+GnhXRf8X0PgvTZtND7GTVSi8jvm7uMn1b/AFnyrp0PAgd9+D6OPzbf9Xvv+FXcNL+h2vaNs0eij/F4OCT4e75xcVzdvoupwNT9JvinPqJZMetxaeDqsWLBBxjy7cSb9vNnjJ5seOuKaVuviZz1cI3wpyadeVl3nWezhx8x6LU+L/EWr1Es+TetdGcqtYszxx5KuUY0l8Edbq9dq9wzLLrdVn1ORR4VPNkc2l1q325v5nVT1k3ahFLlyb58zJ5ssnbyPpVLki9mV8p9Xjx8R2Lkk0m0m+lvqZS1eKKTUuK3XqqzgV09nJA1OOfLF6i/Ecqes6qEOd8m31M56nLK6aimq5LoYg1MJHK8ud+UuUpO5SbdVbfYhJJUgDTG9gACB9X+jvXvVeF8ujnm4p6PM1GHDXBjnzXOudy4/b8KPlB7L6ON5x7dvs9FqJyjg18Y4opQv9LfqX3S5yXLvJX5r5nq/BebpcpJ7z3duDPs5JX0Xiq0TxE6nE8WaSrkZJn4HT9BNWbjXiHEZ2LGl004iOIpZDY0drbD62VHzH6RtVlz+L8uDJGKWlw48UK6tOPHz9tzfwo+pYcmm0Gmy67W5Y4dPhXFOcuiX5vskubfI+Ea7Vz1+4anWZYxjk1GWWWShyScm26vtzP0f+HuC3ly5b4k0+V1/JLZjGAAP1z5oAAAAAAADLJjv1o9e6MrOUZzxKXNcn+ISxiCAESCLJsoBOna6oBhRtydttvzZAAQAAA+m+A9J6DYHqGocWoyykpJc+Feqk/ipfM+ZWfZdm0f8H7Lo9K8fo5wxLjjxXU3zlz97Z8j1jk1wzD719H07DfJcvs57KsllWfm32g6jf8ATPNoVljG5YXff7L6/k/gdq2Z5ownhnDJzhKLUvcztw53jzmUYym5p4ZMsmX1WlnpM3BLnF/ZlX2kYpn6bHKZTujxePZsmWTMkyyZWpWqZNmaZZMjUq3G/YRxy8wQRUuc33K8cv2pfMkgoq7btu2QWICqlS7KlEAkgCSSCUBDAYAEgBQAACSAQSQSQUAAAAARDDBDAAACO4HcAdnL1pGGo0/p9PkxKbhxxceJK6Nu5J2fn3kZz1+zZeGXPG3yt3GX7jstJuuDWJRvgy9HF937Dts+HHmg4ZIKcX2aPM7hsOTFL0ujuSX6n63wNTVR3M0Zwc4ZYzh9pPlys6HR7xl074M6lOMeXC+p63QvDn00NRifEpdL/VF9ie7qt63PUYcnoMUvRppW19rou502n3vW7dlX1fM+G7lCXOL6dvh1XM9FvW0fX8fpcD4dRFcudKa8n7faeKnCePJKGSLjOLpp9Uy4yUyrlarLi1WqyZsOL0UZy4vR3fD7FyXI7/Z9znixRxzTnjuml1i/P3HlU2naOw2/W+iyOMo3x8r8jVm4zK7LVqE8rcY0r5LyOPlxXo8lOlGSl+X5mqTyT9rOx/g/VT2zLLS4Xkl0kl1qndeflXXmN6deH+JK86kSTKEsc5QnFxlF001TTIOu324EhItQ21pCRycMHLTZOtRlH77/ALDCjsdrSlJxkk08uNNPvzZjK+zz9VP8qur18GsOKaqoya+f/obwxzyxU4xbi1d9vmdzvK0uLJ6H6nBPlO5Lk/Kl0/uzp88s+ThjFeq0lFLkl+4xK+Zw8t4ruMtSowwzSmpSp2kdZG75HYy27PJXKSV9lzMY6PJiyR448r6lljOeWfLluuVjhwwivJF6JoxyZL9WPTuyvt5cmPBxzbsJ4YQ02myQlxekg3PnfDJSar5cLr2+0zlnjhilJPn5G2kXptiyJY5XptQpOafKska5quzxrn/KONlhx4mu65ozZv2r4t5bOS5z5PruP9mfyRztoxfwruEdPCMlCK48km0qgmrr280ly7nRnvtn0C2jaYqSlHVahKeW2+XlGuVUnz9rZjLGSOv183ZzyQnGsaUYx5KK5JJdK9hfTZ3p9LlnH7blwx99HATado3wXmy44do8/wC/3HPTjv3cDxLqMei2nT6dylGWbI3y6OMVzT+LT+B5P61h/b+5nK8WaxavfssYOLhp4rDFpNdObu/5Ta+B0h0x45rddcebLCajsXq8K/X/AO6yfrOHhUuNU/n8jrQa+nGvxOTslqcLdKa+PIt6XH/zkP8AaR1YJ9OLOpy+Y7T0uP8A5yH+0h6XH/zkP9pHVgfTh+Jv2dosuOUuGOSDfkpD0uP/AJyH+0jqwPpxfxN+zt001a5oHUAfTX8T+ztwdQGk+qsfTPxP7O3IlJRVyaS9rOqcm0k22l0XkOsUmrp2h9M/E/s7CepxQv1radNLmZPW/a4cb9jb6nFBqccc8ufO+G0tVlcrTSVdEjJzlJxbnJuPR2QDUxkcrnlfNEklSABWQAAAAAAAAWiABPELIIsCbL4sWTPmhhxY5ZMuSSjCEFbk3ySSXVltLp8us1eHS4IcebNOOPHG0rk3SVvkubPr3hzY8HhjS1gmsmuyL9PqUuv8iF9I/e3zfZL53qHqHH0eG772+I7cPBly5axc/wAMafxDqdl4d/0kseXHGPoc2SaeTLBr9eKdqS5W3Td81abe+fTzwy5rkaPcdV3zSfvIW45OmWKyR8nyfzPw3NyfV5LnrW/s+zw8fLxTV93G4hxHL9NosjakpQXnKP7hH6hf8b/3X+45ad/qftXEtt0kcvDplHHLNmlHHjgnKU5ulFLq230QWq00KcMUpP8AlUim57XsnijTLT7h9ZwyVcMseeSUWn1UXcL5tW4t0zpxTC5ycl1HDn5eSY/lxfLvGvieO+66Gn0U8i23T8oKXJZZ87yV1XJ0k+i8raPLHtN9+jTedqTzaFLc9L+1p4/pF064+b6t/ZcuSt0eLP3/AEOXT/RmPBdyPhZ3K3eQAD2MgAAAAAAAAAAzyY+Lmuv4mByzmbVl2/BuOOe6aH65pH6uTGpyhJLzi01zXk+T9nVLdGt11APtmDwN4O3Pbo6jRaS8WeD9Hmx6jI2u1q21afZrquaOJ/wU7D/pe4//ADIf+Q834rDxXb8Nn8PjwPpv/BF//PP/ALT/APTOPpPol1U8Tes3bDhycXKOHE8irztuPPryo3+I4/uz+H5Ps+dWRZ9f0/0X+H8DwvU6zWZpx4Xki8kYQyNdeSVpP337e52n+A/gxOntifu1GZ/7xwz9Q4MPOTc6Xkvw+GA+8Q8D+CH12v8A+4zf+Y6rX/RT4e1XFLb901einLJxVkgs0Ix5+ql6r8ubk+S79ST1Ppb/ADz/AHZy6fknw+U7RpVrd40enljlkhkzRU4xvnG/W6eyz7Ozp9g+i3WbVvj1mXdNFlw41Jaf0cpKUm+Sc4uPqrhbfJunXVczvNRp82lyvHnxyxzXaS+9eaPkeqc2PLnOy7kfR9O1jjZfLJlWwyGfLfSRZxNRl4nwLouvtNdRl4I8K+0/uOGbkZqmfBj1GF48iuL+afmjzmq0uTSZeCfNP7MuzR6czz4MeoxPHkVxfzT80ezpupvFdXw5Z4dzyyZZM01WlyaTLwT5xf2ZdmjBM+5jlMpuPP7z2rVMspGSZZMqytkyTJMsmRqVYCyA0AEACKJICoILEFFUSAAYDAEgAKAAAACCSCSCgAAABeOHJPpB9Lt8gjMM5EdHkdW4x8+ZqtFCvWnJv2ciWxdOCSouTqKbfkjsHi0+JOThFL+VzMJ62X2cSUY1y5cxssYrT5OTklBN1cmkCjlKUrlJt+1gvujsO51O/wC45tBgw/V5cOScnzpPkl7fejpMviTXTyqUZwxx/ZjFc/nZ6bQbpt2p25anV6nFjX2Z427bfsj1a5no1Y/Pz83tHk5b9uc4uLzumq5QS/I7DbPEOTFw49VD0sOnF0kunz/vzG475DU8WPR6LBp8TtcXo4ubXPvXLt05qup1UZRk0pLhf7a/NHTstnvHa9NySbcvdc/16fpvqmPCrpSg7b9/n37I22LcXoszxZZP0E+q/ZfmY44yjFPrCS5PszT0WDI7ceB+ceRLJrTjlf21XsO50m/bN9dj9ZwL9NFU4pfaX7ydt3TFhxyw6jI4xhKoTl0q6SZ3Zz95Ty+ZSi4ycZKmhGTjJSTpp2j2W87EtbGeo00f0y5ygv1vavb+P4+OnCWOTjJczpMtsWacrFuGohK1Pn/NR2mi3nLh1CzqTU+9dGdLpknkaatUcxaVPnCVexkuvlZt6+Ws2resajq4RjkqlN+rKPuffr0+46vXeGs+FPJo5rUYuvD0mlz7d+3T5HSr0mF+unXmdhpdz1GCvR5pJLs+a+RJLPDvxdTnxuA4ShJwlFxknTTVNMJHoZ7hpNwhw67TJzqllx8pL+9+04efZ208mhzR1EOb4Ok0vd37fuNTP7vo8XVYZ+faurO88OaT6znySf2MUoTfPurpfM67Sbfqdbqvq+HG+NP1uLkoe89rotHj2vQLDB2/tTbf2pv8v3E5MvbR1fJj2dvy4ut27TazXLLqHKSjBR4U6XV9e/f7jzm86aelySfDwY5NuDXSr/vyPUt27ZzNHgxZMWfJnx4544w+zlinGT7J37aOXdp8qTdfPNJq8kNQuL14U7RplzSyO50l5LkijlwR5ukcbJkc35LsjrMX0MZj0s3l71OXLxcl9n8TMA28PJyZcmXdk7jw8/S59XoWpz+s6eShCLpPJH1ot8/Y/n7WYrqdx4e8Pbtg1+n3CcY6XHjmm1m5TlF2pJRp1yvrXVUej0u17dt+V5MGDjy3cZ5XxcHTou1V16+045ZyVm47ee8O7BNaz+EdXilDT4qngt8PHPk06/ZXX28uvM7zNkeXK5fI5uZyzRalJ8zg5MUsb59OzMb3d1VDm6WcNLpc2ryJuGKEsklHrUVfz5M4STbSXVmXijUQ0vhuWB056icYRTlTST4m679EviPPsR4PPmyajPkz5ZcWTJJzk6q23bKAHoQAAAAAAAAAAAAAAAAJRBauXvKAAAAAAAAAAAAAAGABUEtFbAkiwWxYsmfNDDhhLJlySUYQgrcm+SSXdi2Sbo9j9Hu15Mu5ZN1lxRxaaLx42uSnOUWmulNKLdq01xRPoU5HF2za8eybVp9vhwuWON5Zx/XyPnJ3StXyVq6SXY3k7dLqz+f+o9V+J6i5zxPaP0HR8P0+Ob81fgn6H0vD+j4uG77lDiY97hqN/wBVsOH18em08Mk5pxqOVN8aVc3ynFO3ycGqOWjy8vFlxWTL5m3bh5fqS2fdDRFFxRzdtqoumVLcL4eKuXmRK5Wm12fTNPHN15PoeR+k3bI63Q6Xf9PpoRyRk8OtnBO3dcEnXKlTVvnziufKvSoanBPW7TuO3wxRzS1WmyQx451TycLcOvJPiqn2Z6/T+ovT9RjnPDw9Z0+OWFyk94+GgA/oj4QAAAAAAAAAAAAA73w14n1Wwahx4pz0WSV5cKfR/tR9v4/Jr6lpNzxa/TrPpNWs2N/rQndcrp+T5rk+Z8QOx2betTsms9PgfFCVLLib5TX5Pyf9qPj+pem3qJ9Tiusv+Xt6Xqfp3ty8Ps/1vN+39yKT1OSaqU3Xs5HV6Dc9PuejjqtNPihLk0+sX3TXZmssvtPyOefPLcM8q+7hx45TeLlekXmR6ajgyze0zeZ+ZzmG/LtOF2X1mu5aOta7nUvI33I435l+lGvoSu9x7i3kSvodrOWPdNItNmklNc8WRq3HzXyPJYsjU+bO202ZpJp81zNcfJeHPc8fLx9R0s84+Y4OXHPDkljyRcZxdNMwyTWODkzud1wrLgjrY1dJTrp7/wAjzebJ6SfsXQ+llhq/szhn3TakpOUnJ9WQAVUgADPPgx6jE8eRXF/NPzR5/XaGejyWrlik/Vl+T9p6QrPHDLjljyRUoyVNM9PT9Tlw39mM8Jk8lZZM5Ou0M9HkvnLFJ+rL8n7TiH3cM8c8e7F5rLLqtEyUzNMmzSytkybMkyyZGpVwRYIoQSQVQAgAAQFSCBYEokgkKAAgAmMJS6Js1jgfdpAZBRcnSTb9hyo4oR7W/aap0qJtdONHSzf2mor5msNNjX2rl9xpYsm6aWiox+zFL3ImylkOVEVezLLqI4+XWXkY5NQ3yhyXmcd83bNTFnaZ5JZJXJ/DyKgGkR3A7gDx2qxpT9JD7EufufkUxccX9mTi/JHJxya5XyT4v3/cdgtP7D2ZXtunw+TD6fJ7OtcWm0+qFHO1em4cSyxTtcpe7s/y+RwjrjlubfS485njtfHlnidwdeafR+9HZR4Z05xUOJ+q4vqu3JnVG0NJq9bCsEXNYlbiuv8AaYzny4dXxzt7o7TBneiyv0umxZsck7jOCd/GjtZa3bcGhep0izYmpPiwR5x5u+cW/VXtjStrk+h5vHrdRCK0+oTlGDa4Zr1o+zzXuNXhWog1jfFa6d0c7NvnSvU7LuWLcFkbXBmxtvhTv1fP4d37vMbt4f025pyhFYtQ+korlJ+1fn+J4zbtz1O0bnDUQXrY24zxttcS7p/36pH0rT7zj1OKGXFPixzVqRzylxu41LL5fN47Xn0+pnilF+lhakulU+ZyoYZ4/tRr4npt71v1nLGCdxxp8/a+v4I6DI3OaiurNT38pfZOOKnHpy6UxPboz9bE+CXl2ORHDwNcLtd/ecnHGyb0utumnizad/pItLs+zNMeY72ONSVNJp8mmYZtnx5blhfo5+X6r/cXu35TX2enwqENPGOOblCrU3K+L22cbNl9I6X2V95hp/rENDhxZkouMeH1ejS5J/Kixz03sOZqpeg2vFhi6nlmpyr9lf218mcXG4PNGEm7at0rpG83jy5G3JuTfclI8LvmJ4d51MHLiXFxrlVcSUq+84EITy5I48cZTnJqMYxVtt9Ekei8Y6WWLXaXOsajDLhriVetKLd38HH+6KeD9D9Y3d6uai8WkXG+JJ3J2or8Xf8AJO8y1hsytt91tB4M3HUtT1fDo8LSdz9abtdop+67rqer0G1bbtFPSYOLMv8Al8vrT79H0XJ1ySvucqeWWR22UONyuXlfC05ym7k7KgGQDVqmOit9DCWVzTakoY4puU5ckl5+wAoQjnXBbfkudHkfFm54dw1uDHpsyyYMONrkuSm2759+Sj7BvHiL6xino9DFwwN1PLfrZF5V2X4+zmjz52wx+agADogAAAAAAGkMbkBmDlfVuXQynhcSTKVq41kACsgAAFrtL2FSxQAAAAAAAAAAAAAAAAIpEgCKR6v6PdBDWeKFlkotaTDPUcMoKXE+UV7mnJST80eVPcfRVmw4/FmXBllU9RpMmLEqb4pJxlXs5Rk+fkeL1G5Tpc7j503x2TKWvdZJXJt9zi6zVrbdr1e4ycUtPjcoccW059Ip1zpyaXxO21G3uMnTrmdR43WDQeAdZDJOp6iePHj5P1pcalXs5Rk+fkfhukwnJz4YX5sfd5+omPFbi8Z9HU56jxLrcuacsmSeknKU5u3JucLbfdnvJKpNe08H9G2PI961mZQk8cdK4ymlyTcotJvzfC/kz3kn68vee/1uSdVZPtHL07+GAgHx30Q522T/AEjg+j5HAZto58OoXtKxyY7wsMkPR5Zx8maYMjx5oZF+rJM13GCjqnJdJK0cZEYl78HxXc9Gtu3XWaJZPSLT554ePhri4ZNXXa6OKd/400q03inVuGGWLHm4cseK6m5RXFJN9U58Xsu12OgP6T03J9Thxz+8j83nj25WAAOzIAAAAAAAAALAAADsNo3fUbPq/TYXxQlyyY2+U1+/yf8Aae/2/d9NuuB5dNJ+q6lCXKUfej5gcjQ67Pt+qjqNPPhmuTT6SXk/YfM6/wBNw6md+Ptk+h0XXZcF1l74vp7bZBw9r3TBuulWXE+GceWTG3zg/wB3kzmn5Lk48uPK45TVj9Rx5454zLHwWLIokw2tF80dhp50dcuqOZhdI5ck9nHlm47vT5sU8HoMyjKN9JK0+51+r8P3c9JP2+jm/wAH8uvzKxmcrDq8mOldx8me3g63HtnHzT2ny+dnxZS7xecy4p4MsseSLjOLpplD2OSGl3HE8eSKbrk2vWj7Uzo9dsmfTviwKWbH7F6y5+Xf4HsvFud2F3GJyfGXs6sAHJ0AgEBGTHDLjljyRUoyVNM85rtDPR5LVyxSfqy/J+09KVyY4ZccseSKlGSppno6bqcuHL9mM8JlHkSUzm7htstJ+kxtyw92+sX7Tgn3ePkx5Me7F5rLLqrE2VslG1i6ZazMlMiyrgrZIUDFkBQAgKWCAUWskqCKtZaLSkm1aKEpgc27QsyxTuNd0XbMaaWsWVsWBeyLK2VnPhjy6voXQvLIorm/gcaeSU+vTyKttu31BZEQQSQVAAAR3A7gEeTg+Gafk/md9oYLLplS+z6vTr5fdR0Hc73YZqWV43VyVebbXNfc38j28s9tvndVh7TJzZaSM8coTXqyVP3HndTp5aXVZMEubi+T812fyPcw0/sOp37a8mXTrUYscpzwKp0r9Trfw5/P2HPjy1dOfTcnbl23xXlznbTqfqm448lJ3celvn5e3scOSUY2pJ8uncpHJCXSSO1ss09mWfHnLjt7TXbbh12OblCPp+H1cnR32vzR5jHHhnw84zTpxlyaZ6ba9T9Y0UJWrSrl5e75r4HT7/pVh1yyxjUcyt9PtLr+T+Jxx86rwcPFjnlcMvLqtbp5ObyV6z6+0rpNZn0jUcbfW1z6HN0esjhaxZ8Ucunb9aLS4l7U+vbpdHcfwBt+oxvNp82VLJzhJNOKV8+VX95b7eWObp8uK/s6qOvy5ftxtvvZzNvwPNn4muSOyw+HMb5Y9Ypv9l46f4nMxbdLRwcftNvm6Md0+HHtrg5NPwyc8dJu7i+jNvq04z4MmOWKd1wy7+590XyKjsdt1KzYvq2RrjgvUt85Ly+H9+hm1qOBDG11RztNgTXHLp2XmTmx8LZfT5bSxvr2ZNqnVL9Gn7TjxStWczJD0iS7XZGTEpY+FJJroQU9BBRnkwxqcq4qfWug0WF5MqftpFcWSWOfDLk0dnopYll4mkm+/tJbYseT8cvLm1un02KClj02O24rnxS6r28lHp5s5uw6RbfsmLihw59Q/SZLq6/VXurnXtZ1GPUT3fe3xtxWfI5O5W4x60n7EqR6LLm9JmbNbuu1P3bxmaJ2cSMzWMyDcrOcYK5P+0pLLwY3LyOLn1ENNos2uz+ssUbS830S9lul8SaVbUanFhw/WNZlWHAmlzt237FzbPG7xvmbcsrx4nPFpFyjiTri59Zeb5fD73x913XPuuq9Ll9XHHljxJ8oL835v+xHBO+OGveoAA2gAEm2klbAAvi1GmyJQyQafTiTpkTUYy9WamvNE2KgAoldTsNNjTo69dTn6fIlRjk3r2dOPW3YLCuE4mpxJJnKWdcJxNRlTs82G9u+etOtmqkypabuTKnseQAAAtVFSzd17iqAAIAAAAAAAAAAAAAAAAF8WXJgzQzYckseWElKE4OnFrmmmujKAWSzVH03a/pUxPTwxbzockskYVLUadxbySvlcHSXLrT69Fz5eV8VeMNZ4ny44yh9W0WKnj00Z8S4q5yk6VvrXLkve2/OH1j6O/Belht38NbxgxZ/rWNrBpc+FSjGF/bakurrlX6r73y+NzcPR+n76jt9/j/8dO7POdrrPox/xPev52n/AAynqZfbZ3up0+j0ekWn0OkwabFKTm4YMagnKqukuvQ6PKqmz8r1vUzqefLlk1t9roMbjhqq2TZUWeR79JZON1li/aVC5TXvKWezsdVqtPq1KGHLGWbSuMM8F1hcU437Gu/Tr5M4qPG+KJ754Z8R/wAOaWbWh1jhyTbxZHGHDwZI+dKTXsdp2nXo9g8SbX4lrDhX1XXvif1WcrbS7xlSUuXOuT5PlSs93N6fnjxY83H+bGz3/a/L5fD1WONvHl7adxm0mi3naZ7XuWP0mnm7jJcpY5dpRfZr82nabR8n8Y+FMnhfcYRhl9NodRxS02VtcVKrjJeatc+ju/NL62tPkwy5rkeZ+kyaj4R0mOeSKnPWxlCDfNqMJptLyTkvmvM9Ho3V8vH1GPFLvG/Dh1nFhrvj5MAD9u+aAAAAAAAAhkWWAEIkAAAAORotbn2/VR1GnnwzXJp9JLyfsPebLvWLdsFOoamC9fH+a9n4fj87NMGfLpc8M+Cbhkg7jJdjwdd0GHU478Zfd7uj63Pp8vvj9n1QHV7JvWLdsFOoamC9fH5+1ez8Pk32p+P5eLPizuGc1Y/UcXLjyYzLG+yF1N4TMC0XRys23lNuZCRvGRw4SORGRwyxefPFyYt2mnzOZg1jj6uTmvM4EZGi5muHn5OHLeFebPCZeXK1m06bWxc4JY8r58cV1967+885qtDqNHKs2NpXSkucX8T0GHPLC+XNPqmc5SxarG4uMZxfWMlZ9rh5uLqp7e2TzXu4/wCjxIR3uu2OP29JyfeEny+D/edG04ycZJpp00+xnPC4XVdccpfAADmo4qUXGSTT5NPuee3LbnpZPLiTeFv/AGf7D0SIklKLjJJpqmn3O/T9Rlw5bnhnPCZR46ybOfuW2vSy9LiTeF/93+w69M+/x8mPJj3YvLZZdVexZUlM2qxKZUmwqxFiwRQAFVDAZAEklSQqSSpJBeMuGSZyLOKa45XGvIlWVrYsrYsipcqVvoYylxOxknbpFSxEkAFAgkgAAAiAAUeTO02Dhe648csrxcTuL7OS6J811Vr4nWGmLLPBmhmxvhnjkpRdXTXNHvy95pxzw78bHvpZMltN1T7GulyRjkcJxUsc1UoyVpryaMXljqcOHVQpRzwU6Ur4X3V+zp8CqdO0eV8iyyvH7zt0tt3HNplahfFik+dwfR9r8n7Uzq4aLNlyRx4o8c5OoxXVnvt62+O66DHlg0tXikoQVL103zV+zm/mbbXs2Da08janmapza6edG5nJP3d8pw3j3r3fPs+k1u35OHPhy4XbSclSddafR/A7Dbsur3HMtHkySyQceSk2+F9mj3OWUdRKnFNK0m1zOn3SGk2fD6XS4Y49TmThFxbXCu796tfMndv2ceLC3Odry9HO23cJ6HL3lhk/Xj+a9pwwdL7vu5YTKayezjkhlxxyY5KUJK00a49Zlx8uLij04Zc0eU0OvyaJtJceOXWDdc/NHfYs8M+JZMbuL+a9jOVxfI5+ny4rv4dg9Rp83LLDgfmuaM/q7jNZdNlXFHmnF9DhuRHE07TpruZ0823oXWowLKo8LfWPkzgyi4SvoZaDcJYsyx5pt4p8nb6PzOw1OGmzPi6a8mHJ6SP8pdTQ4EZPHNNf+pzoyU4qS6MEVy4lkVrlJdGUwZWnT5NFp6nBjk4zzY4yXVSkkymbgcFljJc6prmpAUz6LBgzZdwwpxyzjwzS+y7a5+/ocOMzl5sjnoskV1q/kzrozLjErlxmaxmcOMzWMwNNRktRiu7s6vxPqng2jFpYtp553LkqcY86+bj8jmKfpNT7FyPNeJNRHPuzjGqwwWO07t9X+NfA1jPdXUAA7IAAAVyNRxybrpRYy1MqhCK7tt/u/v5hL4cY5eJcONfM4qVtLzOalSCYgADQXhkcSgA5C1LoznlcjMEmMi7oACoAAB3LdivcsUAAAAAAAAAAAAAAAAAAAAAHK2zRfwju2j0PpPR/Wc8MPHw3w8UkrrvVn6Gya5ZJyg+qdHxX6PpcHjfQS8o5n/4Uz6dnytSck3fmj8l/iHO3mxw+03/u+j0PDOTddnmblGjrc2JtnK0monkUYSqV8uaPJ7v9Iej27dtZoIbNkzfV8ssTyy1PA3KLp8uF8rTrn08uh8fp+k5uotx4pvT15c06e6yd28TRR3F0zyc/pKxt+rszXv1V/wC4c/H442PU5HGb1GnSVqeXFafs9Vtnoz9K6vCbuH/l2w67iy+Xe2LM8OTHqcbyabNjz40+FzxTU0n5Wvei1nhyxuN1Y9ksy95XOwa5qEsWWMZ4pxcJwmrjKL5NNPqj5T4r8OZdl10s+GF7dnm3hnG2oXz4Hdu0ulvmlfml9Is3jjwa7R59v1a4tPqIOEuStX3Vpq06afZpM93p/XZdJyb843zHh6vpMc8e7Hy+Y4PHXiXT4I4Y7rOcY3Ty44ZJO3fOUk2/izqdz3XXbzrHq9w1Es+bhUU2kkkuiSVJLr0XVt9zfxBsmbw/vGXQZpekUaljyqLiskH0av5PrTTVujrD9pwcXB7cvFjPf5kfBty8UAB6WQAAAAAAAAAAAAAAAAAAXxZcmDIsmLJPHNdJQdNfE9z4f3+O5QWn1DUdXFe5ZF5r2+a+K9ngyYTljnGcJOMou4yTpp+Z4+s6LDqcNXz8V6+l6vPp8tzx9n1mgkdDsPiLFr8a0+rnDHqlSTbpZe3L2+z5ez0FH43n4M+DO4Zx+o4efDmx7sKtBm8WcdcjSMqOFm2so5MZGsZHGjI0jI5ZYuOWLlJ2aRlKDuLafsOPGRrGRz98buOGWLscWojl9WdRl+Jjrdtw6yPrKsiVRmuq/ecY5OHVONRyc15+R9fpvUMc52c/+7z5cdnvi83rNDm0WRxnFuF+rNLk/wC32HGPbyjjz46lGM4Ps1aZ0Gv2SeJvJpbnC2+DvFezz/H3nr5ODU7sPeLjyb9q6hAIHmdRxUouMkmmqafc6Hcdp9BF5tPbxrnKL5uPt9x34O3Bz5cOW8WcsJlPd4yyTtd02v0fFqNPH1Os4L9X2r2fh+HUWff4uXHlx7sXlyxuN1V7JKJknRFibK2TYaSCLAVNkCwAFkAKklMgAWLRlTKAiuRZWUqXtKxl6vuKt27CgIJCBJACpIAAAEMIAAo8r3A7kpWe9l63w1qXqdrzaOTXFp3x4+fNxd2q9j7/AMo7KEHkmox6s8psGt+o7vhlJpYsr9Fk4mklFvq32p0/ge4jg9Bkm31bpexHmzmq+Z1WHbnv7oxYYYVaSc6pzrn/AGIxzZuL1Yvl3fmchpSVPozCWm/YfwZh5lIOMIuUmoxSttukkeM3DVy12tyZ3fC3UE+0V0/v52d34i1Lw4YaPpLJ60/5vb7/AMDziR1wny+p0XDqd9+UFkhRNGn0NJSOXt+dYNUuJ1Cfqy9ntOKJSjBXJkrHJjjcLMvD0uROLo48s8Y97fsMsOq+uaGOX9derP3nHlLmYj87l7VtPPKXel5Hodk1y1mmelyP9Lij6vLrDkvmv3e08o5lsGqnpdRjz43U4Ste32e4ZTcJdPX5cTU6S5lHDNGLjGTSfWjlaHPi3PFh1UIVHnxJu3CS5V9/yJ3LVYdBpZ55xTrlGN05PyOUt8Na+XQarT1kfW+rb7s4awTWWPA3GTdJp1Ry9Jr469uORRhm5ul0l7jDeOLTbbmzQcoyjwtOLpr1kjp+zLuoycXZwM8VizOK6PmvcdLsG6ZM2v8AQZM2TIpxdcTumuff2Wd7uGJz03HH7WPmvd3/AL+wa1RnGZd5OGDZwMWpT5S6+Zrlyeokn1Lo25OHLHDiyZ5puMIuTS60lZ4vJknmyzy5Hc5ycpPzbPR7pqPQbU4J1PK1HlKnXV/u+J5o1hPlQAGwAABK3S7nOy6RejUZLirzLbRp/T6y+0IuXX4HaZtPfY55330PNR0fo3ObtqPQk7HXY1j0yd05T5L2U/7DrjeN3DQACgAAAAAAAAAABdu235lCxQAAAAAAAAAAAAAAAAAAAAAdr4b3JbT4i0Wtm4xxwycOSUk2owknGTpc7UZN/vPsWt0mTHn4HFpnwXNaxScepzdo8Y+INi0/1fb9yyY8HbHOMckYc2/VU01G223VX3Pj+qel5dXZnhdWPV03VXgvh9W8Qb7DwztyyXJ63PGUdKklSkl9t2mqjadd3S6W18fMdy3XX7vrZazcNXl1Gd/r5JXwq26S6RVt8lSRfFkWSCffuen0/oJ0nH2+bfNc+fnvNn3VcAHvcWmDUZtLmjm0+bJhyxvhnjk4yV8uTR6/aPHOWMMWk3WCyY1UfrKvjS585L9btz5Pl3Z4wHm6jo+HqMe3kjrxc2fFd419i02pw6vTwz4MiyYpq4yXc5CZ0/hfNhzeENtjilc8Ly4sqprhl6Ryr28pxfxO3XQ/BdTxfS5cuOfFfpeHk+rxzO/Lzf0hYcWo2fSa2cf+M4cywcSS9aEoylT5W6ceXPu/M+dH1jxPKvB26x844v8A8WB8nP1voXJc+l1fi6fC6/CY810AA+y8QAAAAAAAAAAAAAAAAAAAAAHtfDfiP6xwaHXT/TdMWWT+37H7fb39/XxQPL1fSYdTh25f6V6Om6nPgz7sX1+hR5LYfFceDHpNym+O1GGofSv5f7/n5nr6PxvU9LydPn25x+n4Oow5se7GidGsZGdEp0eWx1vu5EWaRkceMjSLOdjjlHKjIv1OPGRrGRyscco2x5ZYpWny7o52PLHLG4/FM67qE3GScXTXc9vS9dnwXV945Z8cy/qvuG1Y9ZeSL4M1dez9553UafJpczxZY1JfJrzR6vDqVk5SqMvxI1Wkw6uHDljddGuqPs9vHz49/HXLHK43VeRBydXoc2jl66uDdRmuj/ccY8eWNxuq9Euw6HdNr9FxajTx9TrOC/V9q9n4fh3wOvBz5cOW8WcsZlNV4uyTutx2iLi82lhUlzljXf3fuOjPv8PPjzY7xeXLG43VXsmytg7ItZJUEVIsgFaSCLIAsSQCKkkqSBJJACpBBIEgEASCCSKBghlQAAHliea6Ci1HurGeEyxuNYyz+hlGXDGbu+GV017a5nstu8V6fWtR1UXgyv8AWu4N8u/b4/M8/rdrWNvFkg1khyb6MtsO0PWbioT/AInHUpuuxxy1Y+Llld9u9x7yMlKKlFppq013LwVsq006ZpjRxI8T4ilKW+Z05NqKikm+i4U/zZ1iOTuEoz3LVThJSjLNNpp2mrZx0jvPD7/FjrCRJK6CjiZdTkhq2nXClVBnn5pwyWz2rkzyRxrn17I4spOcrZllyy46TuT7mhqTT5XUdTly3Xw7bZvs6hP+T+Zpn9WfsMtqSjp8s+duVfJf2k55Wzlb+avNfCjkUcijkei8J7a9Rqnr8sU8OBtQuuc/d7E799C3USR6HadDHaNrrLKskv0mVypcLrpfkv3nlN23Ge56x8KvDjbWNJdV5/Hkdh4g3TNHW5dLDO3icVxQ4UqtdL7+fxo6F6iXRdBhj80yvw0x4cialxKDXNO+ZtvetWo0HoIp+s1bvm6OKvSz8zaGillkk05N8kav7sxwNgxej3rA/ZL+qz2x1+37b9TnKc4cM5RSV9a/vR2BjK7rUmnmtSoYNXkxwknGMuVdvZ8OhfDJ5JpdkW0+het3HVynKUcUMsk2urdvkjudDt+n0uWM4ucnHpxNP8i2+xp5vxFDPg1uPBmioxjjUoU07vq/ur4HTn0rcdt0+76T0Ob1ZrnjyJc4P93mj59rtDn27VS0+ohwzjzTXSS817DXHlLNLY4wANgAcrbdItduOHTylwwk7k7p8KVuvbS5e0Uep2PbfQbXDJKFZMy42+JO1+r7uXb2/BbajT1BujnLJPjc75t2/aXeJ6qKUUlT53+R57ffavF776mXBi4aqDnfvdfkdSdn4gmpb1qIxm5xxtY115NKmlfts6w74+EAAUAAAAAAAAAABK5vkSRF1JPyZJVAAEAAAAAAAAAAAAAAAAAABDSaafRnXyi4ScX2OXLU44uub9xlmcci9JHquTRUrA0w5fRy9j6mYCOyTtWgcTBmUPVl07PyOUmmrTtEaSCspxh9qSRjPVJfYjftYH0vwLqMeTw9qdMoy9Jg1fpJSa5VOCSS9v6OX3Hp0fNvAG8vT7vqNBny8OLW40oKopeli7jbfPo5pJdXJKvL6Oj8R6zw3j6rK/F936D07Pu4dfZGrdbLuy89Bn/qM+MH2Hdc8dL4c3bUTjJwWlnifCrd5PUj8Lkr9h8ePrf4el+lnf3eD1Kz6oAD9C+cAAAAAAAAAAAAAAAAAAAAAAAAHufBm4azUYculyrjwYYrgyN8430j7V1ryqvKvFY8fFzf2fxPpfh7b5bftGOE01kyP0k4v9VtKl05ckvjZ8b1rlwnB22bt8Pqem8Wf1O7eo7Uhk0KPyT76E6NIszCdEsLNuTFmsZHFjI1jIxY5ZYuQpF7swUi6kc7HK4rs5GHVO1DI+XRS/ecZMM68HPnw5bxYyxmXtXY5MePPicJpShJc15nQa/a54JSy4U5YatrvH+w7LDqJYuT5x8vI5sZKceKLtM+7xc3H1WP2rjq4V44Ha7ntvo7z4I+p1lBfq+1ew6o4Z4XC6rrLKHUbptfpOLUaePr9ZwX63tXt/H8e3Brh5suLLuxMsZlNV4ok73ddq9LxajTx/SdZwX63tXt/H8egP0HBz482O8XkyxuN1ViStizsiSSosKsCLAVJYqCKsCCQJBBIVIACpBBIAkgASQwAHcDuAPMdz0fhrbVKT1+aKcYusUZL9b9r4dPf7jp9u0UtdrI4Vyj9qbuqj3+J7ROOPHDFjVQglGK8kj055fEeTqubtnbPLkazRYNbjrJFPynHqviYbZoVt+KcOJSlKbk2lXLt/f2kxyuLtM3WSMnafPujh760+a3ck+pXLqMel02TPldQhHift9nvM3PnR0viTXcOnho4Pnk9af81dPv/D2iTbrw4fUzmLzCRNBHE1GsabhjX9L9x6PL7XLy4cWO8m+TMo3GP2vwOHlptW/WZk80+1I0hir1pc5GtafE5+fLmvu1wyjJpZsSlSpSXJr95zVo8OWLeLUcMu0cir71+44MsyxdY8XsOTi1WnarjcXdVJE08/vHY6LSZsGnlCUsc5SlfqS6Kl5mWox5IJuUJJLq65FIS4lxY5Jrzi7OLqMs5Z+LilxR6O+aOdx99r3NccJ5sihBW/wPT/w/9S0OLR6HSqEMfJPJNzvu/Lm27PP6Tdp5oOGWrvlKqs5DV+0a+5v7MHxTk5SblJu227bZyYYYQx+kySjCK6yk6SIcYYYely3V1GKVuT7JLuyY6Wfp1qtbw8cf4rDF2sf73/fyq2kjsNvxaPMpSzZ/QpdIzXA5Lz59Px5P3nd6XNtsKhgzadZG6pZE237Of3HkM0nkfkjjSiY1tdvoOXH6SFdGujOFVOn1Ou2jf48C0+uyVJUoZX+t7Je32/P293qMXEuNdV19pnw04kYqKqKSVt8l3ZIM5Z4xk4rm0Ec3Dl7M428bPh3jT2moaqC/R5P91+z8PmnnHJfVo3hlS7k95dxXz3UafLpc88GeDhkg6lF9jM+mxzpFZ4NDnyPJl0mnyTfWU8UW38Wjp9X9jT5oep8M6RYtHk1ck1PM+CNpr1FTbXmm/lwe87TXeGdv3B3gX1XM2leNeq+nWPTt2rr3NceGGnw49PjacMUFBNRpSpc3Xtdv4i5yz2Fiuu3KO0aCGX1XmnL1Iy535ur6V+KLxXFJR83R5/x4nGO3Ncv42q/omZN3Sb17vPZpceaU3OU3JuTlLm235vuZkYYylpeOrSlTftfT8GSd4QAAAAAAAAAAAAAEWKosUAAAAAAAAAAAAAAAAAAAM80nHDJo0MdU2sXvfMDhmmFcWRRfRppmVkqTTtNp+wMplFxk4vsQHJydttv2kWBJaOScU1GTSKWLAlu+oIsWBpiy5MGaGbDknjy45KUJwk1KMlzTTXRn0HRfSVp8k8S3LbJ47cnly6SdrvXDjl8Fzn5v2Hz/AA4nlbvlFdTkPTY2+69zPN1PR8PUyTlm9O3FzcnFd4XTvN98YarxAsekhpsem0cMiy+j4uOcpcNXKVLpcqpL7XO6TOpMorFhdJpPvbNU01ado6cPDhw4dnHNRnLPLO92V3QAHVkAAAAAAAAAAAAAAAAAAAAAC+PG5v2eYx43N+zzOQkkqXQxnnr2jvxcXd73w7LY9uW47niwNfoo+vk/mrt178l8T6Sed8IbfHDt8tbKnkztqL/ZinXl3d/JHoj8b6p1H1eftniP0PS8fZhv7oBJFHzXqQyCxFFVF0XjIpQXIlhfdyIyLqRhGRdSMWOVxbqRZSMUyykYsYuLRsnHmlila6d15mfEGawzuF3j7VnUvtXZwyRyR4os6zcds9LJ5tOlxt+tHpftEMkscri6OdjzrJG117o+7wdTh1GPZn5ccsLhdx5dpxk0001yafYg73cNBHUp5MdLMv8Avf2nRtOLaaaa5NPsc+TjuFal2HT7rtXpeLUaePr9ZwX63tXt/H8e3JLw82XFl3YmWMymq8QDuN12r0fFqNPH1Os4L9X2r2fh+HTn6Lh5seXHuxeTLG43VBYB1RNiyAFWJK2SRUkogkKkEEkEklSQqQQSAJIAVIIDAdwO4CORt+kjt+n9Halkk7nJLv5e45XGcd5LkSpnZ8PLO5XdcjiLxnTTTOLKbjBtK2ldeZ5WfiPXQ1c3CUHjTpQlHl93P7xJtnenuYzt2eQ3HVfWtblzOVwuovsorp16eZnLxTmy6TJhyYIKc1XHB0kvc79vc6vJllqJcKmoY/J/maxw09fTc+HFLlfJqNW53CHKHn3Zxoycbp1ZdYMkk2orkr6oh4cqg5vHPhXWXC6R1ebk5cuTLuyqcMOKVvojbJkUFXWXkZvIoR4Yc/aYttu2GEttu31IAAlNppptNc00aKfppJZZc+nE3+JkBodvpdLKFOri+aaO0g3CccWPFLNmcXJY40uS7tvkl7Tg7TtGv1MI5MmbLptImn9ppyT5+qvz6c+56TBpo6fTrDgTjj6uTdym+7b8zjlSRxIaf0eSOXI1l1SjXq/Yx+fCvzfP3dCmbFJ+s3xPudj6NRVJUjKUSRXUyiYyidjmw160Vy7o4kolRw5RO52nf5aSMNNqk54U6jPvBfmv78+h1komXo5TmoRi5Sk6SSttizayvYZ82KellqdNkjkxvlcX9luuvl16HHgo/sr5GGPQS2rZprKk8+onFTp/ZS5pe3o/n7C+OdpPzRhXNg0lS5G8JHDgzd5Y4sbnN0kRXKlmhhhx5JKMSmLcsGo1C0+PHkyyfO1FUl58zrMWPPu+aXDL0eKHJzatL2Lzf9/I7/S6TDpMahhglypy7y97JdQnuq8Tg7g+bTVPn2Os1+Zbfh4pY5SlLlH9m/azu6Inghmg8eSEZwfWMlaZJVseY2/dVDLepbabtSS6X+Rx/FGNbrqYafFJSjpcak3FfrT5/FUovl5nM3Lw9k095dHc8aTbxvm17vP+zuV2DFDi1iyYvW9RSvk+XEb9vMZ/avP6Xa3j8Pbjky2pYckJxa781Hn/ALTOpPaeJca0+xS9C5Rjk1EIzSdKS4ZOn580n8EeLOmFtm1AAbQAAAAAAAAAAExdP4MkhElAAAALFgCaa7EWE6AAWAAAAAAAAABTLjWSHD08i4A4MtPkj+rfuKShKKTkmr8zsTh6qV5a8kEYAAIAAAAAL48jxytdO68zbNqb5Y20u7OMAocnSN3JX6phCDnLhj1OdjxrHBRXxfmCLgAKAAAAAAAAAAAAAAAAAAAXx43N+zzGPG5v2eZyEklS6GM89e0d+Li7ve+BJJUuhyNFpZa3XYdNC7yzUbUbpd3XsXMwPXeCNvU8mo184Xwfo8bdVb5y9qdV82fP6vn+jw5ZvocWHdlI9ZiwwwYYYsceHHCKjFXdJckSbOJm0fi7bbuvsRUigCNFCiQUVoiixAVHQspFWRdF0aaqRKkY8RKkZuKXFyFIspGCkWUjFxYuLV8yFKUXcXTKqRPUY243cZ05mPNxx9vdHG1mjhqXxxajk8+z95VNxdrqcnHJZI8uvdH1uDqZyzsy8uWWOveOgnCWObjJVJdUVO71WkWoj5ZF0l+TOmnCWObhNNSXVM1lhcUQeb3XbZabJLPjV4ZO3S+w/L3HpEQ0pRcZJNNU0+516fqMuHLc8M54TKPEg5+56B6PO5Qi/QSfqu7r2HAo/Q8fJjyYzLF5LLLqgJBsQSARUokqiwULFQFWJKokgkAjuVUkkAgkAAO4I7gK0UuZZSOujnkn1+ZqtS+6PRp+e25ymddm2PQ6ifFwzxttt8Eut++zeOog+7RyMH6eaxwnFSl0bV18CeFeK1enhp9Vkwwy+k4JcLlw17/vv5E6dY5JrI+F+d0c/W+H90085SlglnTl9vE+Pib59OvxaOpOk1YmndYtAp1w5Gl7VZyI7ZqVFOKjJ+Sf7zoIZcmK/R5JQvrwujsMG/a7DK3OGRV9mcFX3UNU1HoNNseLPpJrXYXxt1GSfOKrs173y6ew6zW+Fs+JOekyLNG36kvVkl+D+49Dse/abc4R00o+j1Kjbg/sz8+H8a/GrO1npr5w+TOfdZfdrT5XkxzxTcMkJQmusZKmip9H1ei0+sh6PVYYzS6cSpr3PquiPP6rwk+KL0eoVOk1m7e20vyNzOfKaed0+nzavUQwYMbyZZuoxXc9dtfhbFplHLrorPnaTWFfZxu75u/W/Dr1O82/btLtmF6bRKVSd5MsmnKXlb/D/wBTncCSpKjnlyW+GpHEeNuXFN8Uu3kikonKlEylEwOLKJjKJy5RMpRNDiSicPPhq5LodjKN9EZ5NPKcHZdo6l43J1FHdbHoMDw/XY5Y5J24rhf2Guvx/J+085uGvi29Ppn6nSc1+t7F7Px/G/h/dv4L1tZXWmzUsvq21V0/hfyv2FuNs2s9nq920mfXQxTwqLljvijdN3XT5HVYcvC+DInGS5c+3vPSqSXDlxuMoyVpp2mn5M6jddy2aMskdRmbzYk/4uLcvOrqvn09hzl+FqcZ1es1ctRlWPErt1FLv7TrsviDC8EsWGOXm6TkkuXwY2zULLqJZJcpRXqq/m/7+ZrVnuzvfs9ps+OGnwRwxd93Kqt+ZzNfrtLtunebU5FFJNxjfrS9iXfqjrNtyt0zkbnptPueleLVSSa5wkusGcvNdPhjo/Fm0aqfo5Z3p5ttKOoXCmqu75pL3s9B6HjXJuLPke67NrdHLieNZMUf+Ux218e6OPt+87htck9Jq8uFJuXAncW2qtxfJ/FHS8e57Vjv15fYpTWJNahKMUrcr5JeZ0Ed127LrcmPFKMMk5cMW408lLk3y99Jni9V4l3DcG3nzSfFCMWozkotrvw3Sb5dEly6HFw5XKXm2JxWeS5/Z6vxHixaqOmxOTWSDnLl2TqvwfyPHtU2k0/au52uo3TIl603kzxioqT6RX5s6k64TUAAGgAAAAAAAAAAEokR5cXuBYAAAhkWSyAJBAAkJkEpASAAAAAAAAAABxNXGpxl5o5ZWcFkjwsDrgWnBwk4vqipWQAAAAALwwzm1UWk+7L4MPpHxP7K+85oXSmPFHFGl17vzLgEUAAAAAAAAAAAAAAAAAAAtCDm6XxYhBzdL4s5MYqKpGM89O3Fxd3vfBGKjFJdCQWx48mbLDFihKeSclGMIq3Jvoku7OD2ySIhCWScYQi5Tk0oxirbfkj6vtOiW27Vp9JxcUscfWd36zduuXS26M9l8KQ8M7dHVa2MZ7tqIuKXVaePdLs5NOm/bS5W3y+I/OesdT3ZTinw9vSYblyaMo0TxCz4j2xk4kUaMiitSswXaKtBraCrZLKsqwsqGQ2VrQxZBDKq6kXUjCyVIlhcXIUi6kcdSLqRi4sXFyE7JjJxacXTMVI0Tsx743ccrHOxZI5o+Ul1RhrtC9TjUsdekj0X7S8jFScZJxdNHY4Mqywv9ZdUfa6TqMeefTz8vPnjcfePLknabrouFvU40lH9de3zOrM8mFwy1Vl3FcuOGbHLHkipQkqaZ5bcNE9DqOC3KElcZNfd7z1ZlqNPj1WF4ssbi/mn5o79L1N4cvfwxnh3R44HI1mjyaLNwT5xf2ZLpJHHP0GOUyndj4eWzXtQAFAkgnsFCSAFSWKkhViAAJBBJFACAJ7gtCPFNLsBaR0yycy6yHYY/DWqeRLJnwxj3cbb+VI5eLw1jjL9LqpyjXSEVF39537o+Bp0yyHZbVJPUt1bUHXs6HZYdh0WO+JZMl/ty6fKjfHtmmwycsMHCTVdW/xJcl0tHKcbWbZoNwjL0+CHHL/lIqp3VLn3+PI3lhnDm1a80UTaM/0V5vW+D8kW56HOpxpvgyupdOia5O+fkeby4smDI8eXHLHNdYzVNfA+lqbRw9z2nTbvCLy3DNFNRyR6+5+avmbxzs8pp89PT7P4ty4HHBuF5cTaSy/rQVd/2vx69To9Xt2q0Wd4s+Jx50p/qy9qffqVhijHm+bOlkyiR9RjLDqsaljnDLB8lKDTXwaMngSycN3fbyOp2PA9n0EsmqnKGfL6ywub9SLrm4/tOvkl05nO0+6YHkcZ3C69eXd/kcLPs07GMVCNIkAyqJKzOUTeMXJ0kV1HoNHgefV5oYsa7ydW6ul5vl0A4rg2+SC0spdTqdw8W6bDePbsXppf85kTUe3RdX3Xb4nm9dvGu3CUvT55ejl/yUXUKu0q7/HmbmGVPZ6bV71tujjJQyenyrpHFzXS/tdK91nn9dv2r1mOWJKGHFK04wXNryb/AHUdWDrMJECSCTQ9d4X3f0sI7bqJTlkV+hk+fqpfZ+FNr5dkdR4k0y0+65fVqM6mld3fV/OzqYTljnGcJOMou4yTpp+aPom1bjDd9As3qLNHllxxf2X+59fu7HHOdt3Dy+XrHPi5Rk/gdrteHUyzp4sGSS5KTjG0r6W+x9BWj0mSUvSaXBLI3bk8auX9pyVCMYKEYpRSpRS5JEvJtJi6rT4nhwqDdv8AWa7mhpmx+jn/ACX0MzKhw83h3btwhkvF6LJyqePl28ulHML48vo35p9QPI6rwhrcObhwJZYyfqyi68+t9Onu9p2um8HwjoJQz6mtVKVqcFcYryp1d/Dt7b9GsntHGLnkskfN9bos+g1MtPnjU10a6SXmvYcc+ja3TYddppYM8eKD5p94vzXtPE7rtc9u1DSbnhk/Un+T9p1wz37UsdeADaAAAAAAAAAAAlEkIkoAAAQ1ZIAr0FMsAISokAAARYEggkAAAAAAAACs8cciqSs409LJc4O15dzlgDrnjnHrB/Ijhb5UzsgVNOvWHI/1H8eRyIaVKnN2/JHIAXSEklSVIkAgAAAAAAAAAAAAAAAAAAAWhBzdL4sQg5ukcmMVFUjGeenbi4u73vgjFRVIkA4PbJoPr3gPwpHZNF/C26afg3DJ/FRnzeKDXl2k+d90uXL1kcfwN4Hjt8ce87zjS1CqeDTzX8V5Skv2vJdvf9n0+46uThLI3T6RXkfJ9S9QnT49uPvlUxl5Mu2Ot3PVz1erk5cow9WMfI4RIPzGWeWd7sruvtYYzDGYxBBJBGyyLJICocirZLKsrURZFklStRDIJZVlUIbJQoqqkF6Ioq7EzRMzolMWJWqZeMjGyykc8sXOxyE7NcWR4pqS5+aOLGXM3i7MS3DKZRyyxdqnHLDtKMl0fc89uOl+q6lqKfo5c4/uO20mXgnwSfqy6e813DRvV6VqCXpI84/u/v7D72Gc6nh7p5jx/oy080gQSeV2cfWaSGs07xTbXO4tdmeW1GnyaXM8WWNSXya80exOLr9HHW6Zw9VZFzhJ9me7pOqvFe3Lw5cnH3e88vJgvlxTw5JY8kXGcXTTKH3JZZuPMEoEFFqsjuSg0FAQSFSEQSgqQABJAAGmHnK/YCcK6sGa1HZxyzhLk7XkzkQ1EJdfVftOH3JO2nwHYJ2ScGGSUH6r+BvDUp8pqvaiaVyCs8UMnVc/NEpqStNP3FkRXFnppL7PNHT7rur2yEVDH6TLK6i3Ve1/38z0LZ5/etinr8jz6bIlml9pZHy6Vypewsv3Sx5zVb9qtbF48sMbhafBw9GvvOdpNJkmoyUseOTXOsfNezqc/R+DNPhxPPrtTk4WvUhCKjJvz53y/v7+xx6PDhlcOJrtxM1cv+1JPuy0mzLLFceXI5d3GkvzOwx+H9JCXHknmnFdYykqfyVmuDWPA1+ji4/JnI+srUTaUWkuiMbrWoriw4tPD0eGLjBO0nJv8TVRXDKcpKMIpuUpOkkurZx9ZrdLtmFZtZk4FK+CCVym0uiX91zR4rePEGp3WXArwaZKvQxnafe5PlfNfD73ccbkeHebz4rhp1LTbVK8sZVLUNJx5fs+flb5eV3Z5HPqc+qmp6jPkzTSpSyTcml5czIHbHGYpsABpAABQIBASc7adxnte4Qzx5wfq5FV3BtXXt5HBAs3NI+pSqUY5MUlKLVxlF2mvMvGSnG117o6fw7rHqtkxKTblhbxNtJdOlfBpHYxycGRW+T5M8lmrptrOCnFxkuRwZwcJOMlzOe5UzDPFZIWvtL7yxK4jdFJSEpGcpGkaQz8HJ/Z/A5CyWup18pCGZwdP7P4DRtz3M6zcIQ1EMmLJfDJc6Zy3M4Opn67JIu3ltVpZ6XLwS5r9WS7owPQZuGaqcVJeTVnBy6XC7qPC7vkzrM/ujrQbz0zj0kn7+Ri006fU3LKIAAAAAAABZP1WvagQiSgAAAAAAAAAABDRIAqWAAAAAAAAAAAAAAAAAAAAAAAAAAAAAAAAAAAAATGLk6QjFydI5MIKKpfFmcstOvFxXO/sQgoLkWAPPbt7pJJqB9Q8E+CloFj3fd8dahetgwTX8V5Skv2vJdvf018EeBVoMePed5x1qFUsGnmv4rylJfteS7e/p63UZ/SO+kV0R8j1L1CdPj2zzTH891DUal5Hz5RXRHT6zM8mRRvkjfPnpM69u235n5Tuy5M7nnfd9Dg4pj7hBJBt60EEkMohkEsqytRBDJIDSrKssRRWooyGWaHCVdqiyaIZpSyLIbCYXSxFkWVbBpbiJUjJkpixe1yFI2hI4ikbQkcso5ZYuXHmdnpM3pI8L+1H7zqoSORhyPFlU/n7jr0nUXg5Zfi+Xj5cNxwt40v1fWekivUy+svf3/f8Trz1ev0q1uhlCPOS9aHv/vy+J5M+r1HH25bniuXFluaSgQiTzurhbjoIazC5Jfpor1Wu/sZ5iUXGTjJNNOmn2PaHXbltq1cXlxJLOl/t/2n0ei6vs/Jn4ceTj37x5sgnuQfaeZKLFC6DUQ0Qi9FWgAIAVJJBIVIIAHIwr1fiCcS9SNgzWo6nDu+fRw/SP0uKK+zN865ck+3JUuqV9DtdBvGj3Dhhjyejzul6LJybfLlF9Jc3S7uuh5jWf4tP4fidWeqYyx831CTHkkkfSqadPk0DzPhLc8WPXrQayU3gz1DE+b9HO+Vc+Sdu+XWvaex1OgngbcXxx+8xl7XTxONGTi7TaZyMWo4nwyq/M4tlWyaHYORpCMMMFmz++EP2vb7jj6fPjjFSy85dIxfR+1mWXJPLkcsjuRlU5888+Rzm/cvIoTDHLJKoqzlqGHSJSytudWklzZfApg0k8jXEnXkV1muWk08o6JY82oik48XOHu5Pmzr9ZuOfUJ4+WPFf2I/m+5xFkGr8m3mtXqtTq9RLJq8s8mXmnxvpz6Jdld8jA9NqtLg1iTyR9ZKlKLpo4L2nCnynk+a/cde+SHl04Ozy7ZHh/Ryaft6HBy6bLifrRtea5oszlNMgAaQAAUAAEgAI9D4T1Mceqz6d0nlipJt1zj2rv1b+B6bI+R4DQ6l6PXYdQm6hJOVK3XR/dZ7ucjhyT822o3hl4sabfNcmTxnDhk4cldmX46ZnQrqI1LiXSRxnI5UmpxcX/6HBlabT5NGolJSMpSJlIylIrLaGevVk+XZmOqn6y9xnKRjlk2uvQaVjOfMynIjI3ZlKQ0KTkcSTuTZtklyZgawigANgAAABlknfJdCjRZYJ1ZZST6NM4oKm3LBxlOS6NllmkuqTBtuDNZovqmi6lGXRoipAAAAAAAAAAAAAAAAAAAAAAAAAAAAAAAAAAAAAAAAAAAmMXJ0hGLk6RyIwUFSM5ZadeLjud/YhBQVIuC2PHkzZYYsUJTyTkoxhFW5N9El3Z57dvdJJNRU+reBvA8dvjj3resdahVLBp5r+K8pSX7Xku3v+zzvBvg7D4b063HcVGe5TjyXVYE/1Y+cn3fwXK2+91Gqll5ydLtHyPk+oep4dNO2e+VZkvJdTwvqtW8svKC6I6zPn9pGfP15nAnNyZ+Stz5s7ycl3a+jw8EkWlNydlSAbetIYsgoMhhhlVVkEsgNKkFmiKKqrKsu0VaK1tAFCiirKNmkjNorUVJBNBpVoEtAqqNEFyrQBGsGZUXiSpk5WORyYu0cODo5MGefKPNnHb6HJx4+B9Y/gdLvmjjptVHLD7Oa5NX+t3/FHP0uX0WaMn06P3HP3HR/XdBPHFXkXrQ96/vXxPu9Jn+I6btvnF87O/T5N/FeNABwelIIAV1G6bX6Xi1Gnj6/WcF+t7V7fx/HoT2p0e77dJTlqsSuL5zil09p9Xour/8Arz/0efk4/mOnJRAR9ZwXRLRVFkGlGiC7RVoACESFGAEraS6gcyCaUU+qQLdwYaeQ3D+Ij/OX4M60525cvRfH8jgntx8Pl9fd81gfVNg3eO+bQpz/AMZxVDMm1bdfapdn7vNdj5Yk5OkrZ3/hrcls+4qWST9BlXDlq3Xk69j+5szyY7jy416/V43jyN9mdJrt4x6PK8SxvJkVWrpL4/I9VrcSnB13PFbps+SWaeXTpOTdyg3XP2NnPG7L7MMW+ZcupTyqMUuSS7HpNBrMeryLFJr1Y8UpN1S8va/Z/d+W0+1ahzfpsCXOrtOjvNLjjo4KONL2+0tk+CV3eTV8MeDAnBftPr/YcOU2223bfVsrxpxTXcq5EkNqZYKfNcmcOScXT5M5jZllipr2liVxXk5Gc5kzTTafU48mXQmWWS7mMsrfUrNszlIml2pljCX6tPzRxpRro+RtJmMjUtgqADooAAJAAQPZ7bqvrO24Zt3JR4ZXK3a5c/a+vxPGHeeH9RSzYHLynFV8G/wMck3Fju5yLLJxRTMJyKQyc3Hz5nIctTMs/Nca+Jnx0Tx9iowlIylItkXDJr5GMpGkJSMZSEpGMpAUydTCZrJmMgrDJ0My+R86KG8fCgAKABlknfJdChknfJdDMAqAACAAAAACVJro2i6zSXWmZgK2WZPqmi6yRf6yOMAbcsHFTa6Nosssl5MG3IBksy7r5F1ki+/zIqwAAAAAAAAAAAAAAAAAAAAAAAAAAAAASk26XUJNul1N4QUF7TOWWnTj47nf2IQUF7S4ORo9HqNw1mLSaTDLLnyy4YQj1b/Je3scLfmvdJMZqGi0Wp3DWYtJpMMs2fLLhhCPVv8AJe3sfX/CfgzT+GIPXa+ePPuLtRlC3HFHyjaXNrq/h53yvDHhnSeE9A5zcc245Y1lyr+rHyj7e/V9kudnzucnOb5s+H6l6pjwTsw98jHG8l/ZOp1MssuKT9y8jrs2frzIz5+vM4UpOTPy35uTK553dr6XDwyRM5OTKkpEUdXqSCCUBIoCgiCCwoLtSiKL0RRTatEUXoiirtRoq0aUKKu2fCOE04SaLDuYSRm0ciUTKSK3jWdAmgG0EMu0VaBtWgoklkUtV4RVM0ohoJtMDkQZx49TeBxycs3JgzutBl9Jh4X1jy+B0mM52iy+izK36suTO/Q8/wBHnlvi+zwdRhvF1G+aV6bcpyUax5fXi+fXv9/4o609hvukWp2yc1G8mH14vl07/dz+CPHn1Op4+zP2+U4M+7D+gADzuwAAPP7tt/oJ+nwwrDL7SX6r/d/fyOrPZySlFxkk01TT7nm9z2/6nkU8dvFPp/JfkfZ6Lq+7/Lz8vPyceveOCi6KIlH0nKL9SrRZEtEVi0C7RRooF8avJGvMoaYP46IVy11BK6gw1Hidxb+sRV8lHp8TiRi5ukcnVxlk1s1fJV17ciYxUVSPdj4fG6m93Nlf3RCCgqXxZYAOL3fhnc463bI6XJNenwLh4e7h2f5fD2m2uw0+Ndup4jbtwlteuxalXwp1OK/Wi+q/Ne1I+gSnj1Onhmxvix5IqUXVWnzRwynbWvMdM2UbNM8HjyNduxg2aZXhl4JU36r6mrkcRstjy16r+A0ORZSclFWyrlRxcuXjdLoBGSfFJv5GEiZSM5SKM5mMjWTsyZBnIxkbSMpBVAAdVAABICAQOVt2V4tdja4qfqtLvZxTkaJP61B+Vt/ImXgeglkMpZWnafMxeRmTyHGFcp6if7QWef7Rw+PmSpmkcuWVy6uzKUjL0hEpAJSMZSJlIzbCjZnJiTMpyrl3ApN3IqAdIoAZZJ3yXQoZJ3yXQzAKgAAgAAAAAAAAAAAAAAAAAAJTa6OiyyyXe/eUAGqzea+RdZYPvXvOOAu3KTT6OyTiFlkku/zBtyQYrM+8S6yxfmgq4ITT6NMkgAAAAAAAAAAAAABKTbpdSErdI5EIKC9pnLLTpx8dzpCCgvaXBfFinmywxYoSnknJRjCKtyb6JLuzhb817scZjNRpo9HqNw1eLSaTFLLnyvhhCPV/uXt7H2bwz4Z0vhXQ8c+HNuGWNZcq/qx8o/j1fZLj+DPC68NaHJqta4vXaiKUkkn6KPXgT7vz7cl5W+3zZnKTnJ8z4XqnqX0Z2Yea1jj339k5szlJzm7ZwM2f2kZ83XmcKU3Jn5eS53uy8vo8XFpaUnJlSESdXp8LIBAIgEgAixCJCBFE0TQNq0KLUKBtSiC9ENFNqNBEtEFaSiaCJNbZUkjGSNpGUuY23iyaCRegkHTatFWjVxKNAlZtDoWaIorW0qRLZSgE0snzNoM466m8GYyjOTlQOTHscSBzMfNHmzePkd1osry6dN9VyZ4vcNHLQ63Jgd8Kdwb7x7f38z1W3z4c/B2mvvOF4l0XHihq4rnD1Z+5vl9/4n6Hi5PxHSzL5ns8XHezl18V5gAHB7QAACuTHDLjljyRUoSVNMsCy2XcHmNfoJ6LJauWKT9WX5P2nER63UafHqsLxZVcX80/NHmdXo8mjzcE+cX9mS6SR9zo+qnLO3Ly8vJh23c8MkWRRFke1iDRRo16oq0FZNGmD+OiVaJx+rli150Uc1dQF1BhuPF5G3lnxdeJlQ23Jt9XzB74+Fnl3ZWgADLPP9he89T4R3OM9PLbss0pwblhT7p82l7nz+PsPL5a9G7M9LqMmk1WPUYnU8clJe32P2Gcse6aJdPomrxccX59jq2zsdPr9PuOmjmwStPqn1T8n7ThaqFS4l0fU44/arXHbKNktmcmbZXllbjXzZhKQlIzlICXIzlIhyKNhRso2GyjZFQ2ZyLNmGXKoLzk+iEFgRB3CLfVok6qAAAiQgEDk6PlklLyVHGORp3UZPzZnLwrmuZnKRm5lXOznEXUieIyUieIo14ieIy4hxAXbM2w2UlICs5UjFu3ZMnbINyaUAMZ5L5LoaE5J3yXQzAKgAAgAAAAAAAAAAAAAAAAAAAAAAAAAAAAAAAAWU5L9ZlQBoszXVJl1mi+towAXblKUZdGiTiEqUo9GwbcoGCzSXVJllmT6poLtqCqnF9GixAAN8ePh5vr+BMstOmHHc6Y8fDzfX8DQA89u/d7scZjNQPrvgjwpj2bQQ3XX4ZrcMkW4wyR54IvlSX7TXVvmrrlzvrvo58HTU4b9ueGKxKPFpMeRc2+qy+xeV9bvlSb9xq87yzf7CfJfmfJ9T66dPhqeaY/ny7YxzZ3klxS5eS8jr8+bqWz5as4E5uTPyH5uTLvy8vpcPFETm5MqAdXr0kHG1Gv0ekmoajV4MMmrUcmRRbXnzY0+4aLVZHDTavBmmlbjjyKTS8+TOn0s9d2rpnvx3rblE2VTJMaq+ywCBESWRCLJBmlCiaJoibQKLJE0VNs6IaNXEq0F2yoUaURQXbMWWaIou12zZWjWiKLtqVlwkUa8JHCNrtWikkapFZIpL7smiOE0oihtvbPhIo1oihs2zovAcJaKFS1vA5mI4kEcrEefOPLyOXjbhKMl1Ts7bUafHrNNLHJXjyR/uzqo9DuNvksmm4X1g669j6Xo/JvPLhvy+Z1HtrJ87yY5Yss8c1U4ScZLyaKnc+JtH9V3Z5IxqGeKmqjSvo17X3+J0vc9XJhcMrjXv48+/CZJBBJzbCO4BQMdXpo6vTyxSdXzTq6ZsC45XG7iWbeRy4pYM0sU160XTIR3+6aL6zi9JD+Mxp1y+0vL9x59H6Hp+ec2G/l5M8e2tETVlUWR3RRoiK/SR96NGisV68feFcpfaAXUGWnie4HcHvfBB0BhlyW+FdO4Fck3OVLp2KNU6fU3xY69aXXsjGTuTfmwOdtery6LK8sHcXylBvlJHp46mOpwLJilcHyafVexnlIR4YJHM2/PLDqoJN8M2oyjfUxlj8q7WToycjXPGnaOM5GZdprRKRm2JSKNgGyjYbKNgGyjYbM5zUYtvoiKjJkUI2zhSk5ytkzm8krfwROPG5vlyXmdMZocjC7xRM82Rp8MXT7m0YqMUl0RTNFPG3XNGhxbt2zl458cE+/c4hyNPGouXmCNkSQSRQPULDScbT7oNpJt9DiZsinJV0Qs2jmx1MJ9Jc/JluM6wtHJOHSTM9n2HZKRPEcKOpf60fkX+tQ8pGe2jl8Q4jhPV9aj7rZR6nI1ype5Dto7DiMpyvkUi58K4nb7kmpioAYznxcl0NBOfFyXQoAVkAAAAAAAAAAAAAAfZfA30P4M+ix7j4ox5lPJ62PQKThwxp/xjXrJ80+FNVXO7aXqdd9D/hDV4FjwaTUaKSlxPJp9RJyap8vX4lXwvl1LpO6PziD7rrvoL2jJgitv3fXYMvFblqIwzRcafKkoc+nO/gdFr/oK3PH6P8Ag7edJqLvj+sY5YeHpVcPHffy+PZo7o+Tg9/r/oc8XaP0foMOk13Hd/V9QlwVXX0nD1vtfTsdNr/o98W7b6P0+w6ufpLr6vFZ6quvo3Kuver+BF3HmQc3X7Rue1ej/hHbtXo/SXwfWMEsfFVXXEldWvmcIAAAAAAAAAAAAAAAAAAAAAAAAASpNdG0QAObpLkpTlz50jkmOkilgT822bHnzu6+jxTWED2PgLwcvEutyanWOUdu00lxpJp5pdeBPsvPvTXna6bw14e1XifeIbfppRxrh9Jlyy6Y4JpN13fNJLzfZW196lh0u1aDFtugxQw4MceFQj+qvzb6tvn37nh6zqsOm4rnkZ5XfZj5Z67UrI/RwfqLq/M6jUZaN9Rk4VR1OfI5Oj8PycufU8l5M3u6fh1GeWfEzEuyrOkmn0ZNIOJuOvxbbocmpzNVFerFuuOXaK95yZzjjhKc5KMIq5Sk6SXmz5v4g3mW7671aWnwtxw0uq/affnS5dj39B0d6nk9/wBM8uPPzTjx/d1W6azLr9ZPVZ2vSZHb4VSXRJL4HCNs/wCr8TE/bceGOOExk9n5zmtudtDnfwzun/SWs/8Any/ecEFy48Mv1RiZ5TxXa6bxLvOl4vR7hmfFV+layfLiuvgcmHjLfYZIyesjNJpuMsUKl7HSs6EHLLo+DLzhP9m5z8s8ZV9q27UT1e2aTUzUVPNhhkko9E2k+Ry0jovBivwpov8AtP68j0HCfhOpwmHNljPi1+h48+7CW/ZCJoVQODQi6K0WQSjRRo0IoJtSiKNKIoLtm0Vo1aIoqysnEijWiKG12z4SKNaI4RtdseENGvCRwl2vcxcSKNnEhwC9zGhRpwEcIXuZ8JMVzL8JKjzGza8EcmCMYI5EEccnnzrkYuaOy22fDqODtNfev7s63GqZy8b4MkZpXTTJ0/LeHnxz+1eHmm5Yr4v0vpNrx6iMLlhyc5X0i+T+/hPEH1PV6WGu0GbTtx4csGlJriSfZ/DqfLZwljnKE4uMounFqmmfqOuw/NM58nQcm8bh9kAA8L3AACoABQOm3bRcLeqxpKP66Xn5nckNKScZJNPk0+524Oa8WfdGMse6aeSTLpm+v0b0mflXo524ez2HHTP0GGczxmWLy2auqv1CXrL3kIt1KrZNLm+i5sFcr4cM3XagJNrt4vuB3MsmWvVj17s9z4RlyV6sevdkYsf6zXuIx4r9aXTsjcCJOot+SONjjxTSORNOUGl3Ix41Be3zA0MsuTh9VdfwJy5OCNLqzjAtepx5vT6bHkbVyim66X3ONk5SOPtebi0rxt84S5Kuif8AbZvldo4eLpfhm2VbIcirZUGyjZDZnOairbpFVaUklbdI4WXK8kv5PZDLleR+UV0ROLFx839n8TeOOkMeJzd9I+ZyUlFUlSJSpUgaUK5GlB30oiWSEer5+SOPkyPI/JLsBWMeKSXmcxJJJLscXFNQk21ZyFmg+9e8EXJITtWiSKiS4otPucOcHCVM5pxMzvK/ZyKjMABAAAC+KPFkXs5lDl4YKME11ZFjQAxnPi5LoFJz4uS6FACsgAAAAAAAAAAAHc+HPC27+KtbLTbVpvSej4XlyzlwwxJurk/m6VtpOk6A6nDhy6jPjw4Mc8uXJJQhjhFylKTdJJLq2z9CfRx9HGLwvhjue5whl3nJHkuUo6WLXOMX3k11l8Fyty7rwd4D2rwbgnLSueo1uaKjl1WVLiapXGKX2Y2rrm+lt0q9Hm1EMS85dkc+Xm4+HC58l1Izu5e0aTnHHFyk6SOBLW5HNuNKPZMyy5ZZZXJmM5xxwcpOkj8P6l/iHm5s+3pr24z/AHrvhwyeXMjrpq+KKf3Gi16/Wg17mdB/CT45fo049udM3huGGTp8Ufa0eXj9b9R4/wCfc/pHbLpf2d3HW4n1tfAutVhkvtr48jqYZseT7E0+/UuevD/E/V4+2eMrjeCO2jkhNXGSfxOHuG1bZuvo/wCEdv0ms9Hfo/rGGOTgurriTq6XyOISpSS5Sa9zPTj/AIr37Z8f+1Z+h+7rtf8AR94S3L0fp9i0kPR3X1dPBd119G43073XxOn130O+E9Z6P0GHV6Hhu/q+ob47rr6Ti6eyuvc9Ys+SKpTZZavKl1T96O/H/iTp7fzbh9LJ861/0F7bl9H/AAdvOr09Xx/WMcc3F0quHgrv5/Dv1Ou+gnXY8EXt++afPl4qcdRgliio0+dpz53XKvifX46+SVOCb87LrXxrnB37D6PH690Of/2f77Z7M4+FZvoT8T4sOTJDU7ZllGLkscM01KbS6K4JW/a0vadT/wAFXjX/AKF/+6w/+c/R61mFrm2n7jWOSE1cZJnv4ut4Ob+HnL/qze6eX5F1+0bntXo/4R27V6P0l8H1jBLHxVV1xJXVr5nDP2Lmw4tRgyYc2OGXFki4ThOKlGUWqaafVNHlN5+jHwpvMHe2Q0eXhUY5dF+icUnf2V6jb5q3Fuvcq9MyTufmUH1vdfoM10M17Ru2ny4pSk+HVxljlCN+qripcTq7dR6dOfLwe6eCPE+zcT1uy6uMIY3lnkxw9LCEVdtzhcVVO7fJczW2tx0AAAAAAAAAAAAFsceLLGNWm+YqybunZQi444xfVJI5Wh0Oq3PXYdFosMs2ozS4YY49W/yXdt8kuZxz7L9GfhFbToP8INwx4pajUY1LSrq8WNrrd1ck17UuV82l4s85jjcq+hnnMMXovDuw6XwhsePTYscJa3LFS1GVO/STrnzpeqrdL822RnyUm27b6s5OqzOc5ZJdX0XkdRqc3U/Cdf1mXWc3t+meG+m4r5vlx9TlttHCZrK27ZRxOeM1H18JMYoVo14TmbdpFqNQnP7EObVdfYdePC55TGfK58kwx7q+ceM92m872qEJQjjcZ5ZN1x2rSrypp8+9eXPySPZfSfp8WHxXHJjhwyz6aGTI7b4pXKN/KKXwPGo/adHw48XDMcXyOTkvJl3Vln/V+JibZ+kTE+hh4eDl/XQAGnMAAH1nwY//ANlNF/2n9eR6FHnfBn+ami/7T+vI9Aj+fdb/ANRn/W/8v0fDP8rH+kSySEWSPK6CRNBIskGbVaFFqFBNoomiUiaCbUaK0atFaCys2hRehwl2u1KHCX4Q0Nm2bRWjVojhG1lZ0RwmlBIbNs3Eo0btFKG1lZcJZRLcJKGy1aKNoIyibwRyzcc63xo5KXIxxo5CXI82TyZ13O35PSaWN9Y+qeC8UaRaTfc3CkoZksqSbfXrfxTPZ7bk4c0oOvXX3r+7Ot8aaN5ttxaqKbeCdS5qlGXK/mo/M/X9Pn+J6CZfOP8A4eXgy+l1GvivCkkCzxvsgAAAAogAAY6jBHUYZY5pc+j8n5nnc2HJp8rx5FUl8mvNHpzh7ho1qcXFGK9NH7Lur9h7uj6j6eXbl4rlyYbm46FMumUpxbTTTTpplkz7Tzramf6FJP7T6AyzRcoprsCxp4/LxvlFcn1EMVc5c35GvcHsfDAAADaStgxzS/VXxIM5yc5NsqAVGmHPkwSbxyq+q7M5+LWRypKXqz+5+46wgzcZV27Vy5lWzg488oUnzX4G0tRFRTXNvsZ7aq+TIoK38jiTm8kufwRWUnOVsg3JpG0Y4oc5yTfkuhp9Yguz+RxQUch6jyj8zOWScur5eSKAAAAAACCbXR0awzyj15oyAVzYZIz6P4HDk7k35uyAAAAAAEEHNxP9DF32OEchNrGo9kFWnPi5LoUAKgAAAAAAAAAAAObte07hvWtjo9t0ebVaiVepjjfCrStvpFW1bdJWfcfBv0Q7fs3BrN99DuOuXEvQ1xaeCfJOpK5Or5vkr6Wkypbp4DwR9F24eJ/+Obg8237auFxnLH6+oTp+on0XC/t81bVKXOvv217Tt+yaGOj23R4dLp416mONW6StvrJ0lbdt0cuc4wi5SdJHAz6mWS4x5R/E+f1/qXD0WG87u/EMcbnW2fV8Nxx835+Rwm23bdsFZSUIuUnSR+A9Q9R5+tz3nfb4j04YTHwic4wi5SdJHU6nUSzz8oLojTU55ZpeUV0RxWjy4cevevdw8cnvVGiOaLsqdXqWUjaGoyw+zka5V5mEVbL0NSsZSXy5MdxyR+1GMl8jWG54n9pSjy8rOA0ZuJi8WNY+jhXcw1mLJXDNNvou5p6RHQOJMcmTHXDNpLtfI53p58Vm9NPiu/40TxI6SGvyxriSkvkzkQ3GDriTj96OV4Mo53p8o7Qlcna6nDx6zFOqmutc+RyVkTMaywu445YWeXIhqcsOSla8mbx13L1ofI4Vpkn0en9Z63g9sc9z9/dyvHjfh2kdTinyU1ft5GtpnTFo5JwfqyaPu9P/AIpvjnw/2/8AX/65Xg+1V3Xwl4f3z0z3HaNJmy5q483o1HK6qv0kal2S69OXQ8Pun0HbNqeKW27lq9FOWRy4cqWaEY8/VivVl5U3J8l36n0GGtyR+0lI5ENbjlylcfefe6b1vouf2mer+/s5Xjzj89br9EPizbMHpseDT6+KjKU1pMtyikr+zJRcm+yim+XuvxOr0ep0GpnptZp82n1EK4sWaDhKNq1afNcmmfsKOSE1cZJmWr0el1+lnptZp8Oo0864sWaCnGVO1afJ80mfVmUym8btO6/L8eA/SG6fRJ4S3Hilj0ebQ5J5HklPSZWru7ioy4opc+iSqlXLkeM1f0E6mGmnLR79hzahVwwzaZ44vnzuSlJrlfZ/mS5SeV7o+RA91rvoh8XaTPHHh0mn1sXG3k0+oiop2+Xr8Lv4Vz6nl908PbzsvE9y2vV6WEcjxekyYmoOXPkpfZl0dU3aViZS+KrrTfSRvOnfRNmB6Hwd4f1HiXfMe3ad8HHznmcHJY4Lm26+CXS20rVjK+zpx67pa9Z9HPg//CLdHrtXy2/RTjKUZQtZ59VDmqrkuL2NLva+y6zUeklwr7EfvK6fSafZtq0+16KNYcGNQXJW/NuklbdtvzbOFqcqimj8X676j3X8LxX+v/p6MJeXPuri6rN1OqyS4ma58rnJ0+Rx2fE48e2PscWHbEMgNlbbdI6u2mmPG8s1FfFnc6HGoT4Y9FE4WlhwR9r6nY6P/GYrzTRrp+TfUYT93j6jO2V8r+lRV4n03/U4/wBeZ4hHuvpZVeKtN/1KH9eZ4OUlGLb6I/e8U1hI8UvttTO0oJe0xtFZzc5NsqerH2jyZ3uu2gM7Jsu2NLgpxMniGzT614M/zU0X/af15HoEdR4b0Gfbdg0mk1Kis0FJyUXdXJur+J3CP591eUy587PG6/R8Us48ZfslFkiEXR5lokWSCLJEYtOEii6QaDO1KJJokLtWiKLigm2dE0XoUNrtShwmlEqI2ncx4SOE24SGhsmTFxISNGiKG2ts2itGzRVobWVnRFGjQoG1Yo5GNGMUcjGjGTnnXIxo5MUYY1yOTA8ubx51OOTxZYzXZ3y7na63Sw1+35tNJx4csGlJriSfZ/DqdZwnaaKfHp0n1jyP0H+Heed+XBl8vFz/ABlPh8nnCWOcoTi4zi6cWqafkVPS+MNs+q7gtZjjWLUfapclNde3fr7XZ5o9PNxXizuNfb4eScmEyiQQSc3RAAYCwyAUCGSQwOq3PRf+8Yo+3Il+P7zq0z1DSkmmk0+TTOi1+j+q5bgn6KXR+T8j63RdRufTy8vPyYa944y5vmCIvmD6LlHku4HcHtfFAABEpKMW2cRu22+ppmnxSpdEZgACAgAbYsV+tJcuyCqrF6vFKXD5GfuNZQnkySfa6tm0MUYdrfmwOOsU3G0isouLpqjnHGzZON8Eea/EDEHIjp1w+s3xEfVn+0vkDTBEm31eX7SI+ry80BkCZRlHqqIAAAIAAAAAABBFT1dI5KxKGGVr1muZx4ScZJrqbucpRp0vcFZwjXN9SwBUAAAAAAAAADbSaPU6/Uw02j0+bUaid8OLDBzlKlbpLm+SbAxPc+Bvo13Dxb6PXZ5fVNoWThllf28qV2saqnzVcT5Jv9Zpo934L+h/SaGGLX+JFDV6pxjKOj/5PDK79Zp/pHSSr7P2l63Jn1VtRVt0hdSbrNy+zqvD/hravDG3x0m2aWGJKKjkytL0mZq+c5d3bfsV0klyOwzaiOLl1l5IwzaviuOPp5nFfPmz816l6/jx74+m979/hvDit98lsmWWSVyfwKArKShG2fjuXlz5c7nnd2vTJr2hOahHiZwMuSWR23y7I0yTeSVv4IzaGOOnowx171hJGUkcmSMpI29GNYtEVbLtEpBvZGNFmiUGVnbNoq0XZDDUZNFJGskZtFblZ0C7RFEb2ii8Jzx/YnJc75MhItQrN1fLkY9fmj1qSvujk49zi+U4Nc+3M6+hRzvHjfhyy4sL8O6hqsE1ayRXv5Gx0CNIzlC+GTjfk6Od4J8Vwy6f7V3YOrjrc8erUvejeO4Rd8WNr3OzneLKOV4c45ybTtOmaw1WWHLiteTOHHVYZdMiXv5Gx14eq6jp7vjysccsPvHOjrk/tQr2o1jnxzdRlzOsok+zw/4j6rH25ZMv7VzvDj8O0tA6xSkuja9zLrUZY1657+P/ABFw39eNn92Lw34Ybp4S8P736Z7jtGkzZM1ceb0ajldVX6SNS7JdenLoZ7R4b2Twnj1C2fR/VnqOHjXpZz4uG6+03XVnPjrZrrFP7jDNmeRucvgvI7dX/iDgnT2cF3lf7GPFlv3Y6jLSbb5s6LVaj0kmovl5+ZyNdqeOThF8v1jr2flePG382XmvsdPxds3VGUZdlGeiPbFGTjXrhk4/tC+Gr4dhgOdpP8bh8fwOBh7HYaT/ABuHx/Az03/U4f1jwc3ivmv0uaTJDe9BrG4+jy6d4opPmnCTbv2euvvPmWXJxypfZR91+kLwhuPiuO3rb82lxfV/Scfp5yjfFw1VRf7LPnmt+inxJpMSni+p6uTlThgzU0vP11FV8b5n9D4s8Jj+avnZW2ajxNg9R/wc+K/+iv8A7jF/5jhavwZ4k0WVYsuy6yUnHivBj9Kq98LV8unU7TlwviufbXSA5+p2HeNFp5ajVbTrsGGFcWTLp5xjG3SttV1Z15uWVEnt/AewLPk/hbUwjLHBuOCMovnJV6/ly6Lrzvo0ee8O7Jk3zc44PXjp4etmyxX2V2XPu+i+dcmfXtPhx6bT48GKPDjxxUIRu6SVJHw/WOu+nj9HC+98/wBH0Oi6fuv1MvDdFkUTLo/Jvq1dFkVRZEYq6LIqi6I51KRNEoURhWgWoJBdq0TRahQTaKFFki3CRNqcJZRLqJbhDFyZOJVxNmirQ2syYuJVo1aKtBqVm0UaNWirQalZ0KLUTRV2olzORjXQyrmb40YyYzrkQRyII48DkwPNk8ebSjl6B1Oca6q/7/M4y6FoTeOakuqO/QdROn6nHlviPNnO7HTkbrt2PddBk0uR8PFzjOrcZLo/79mz5blxTwZp4ckeHJjk4yV3TXJn12MlOCkujPE+NNt9Fqse4QXq5vUyfzkuT690v+77T9x1/FOTjnNh/wD0dPT+btz+nfl5UAHxX2QMgWUAwQwABBUSZ5sUc+KWOd8MvIuQWWy7iV5zNhlp88sck+XR+a8wd1rNItVBK6nG+F9gfY4uswuM77qvPeOy+z5p3JbSVvoR3InHji1Z9p8JhPNKT5ckT6eXC0+vmZNU2gECSAAAJjw8S4ugGuHFxetLp29pyDP02Pz+4tGcZ8ouw0sAZZcvAqX2vwIIzZaXAuvcnDi4VxSXPt7CMOK3xy+BuUAAQAAAaTVNWYzwJ848mbADhyhKHVfEqcvJKMYPi79jiFSgACABAUANYRrm+oCEa5vqWAAAAAAAAAAA5m2bTuG9a2Oj23SZdVnlXqY43StK2+kVbXN0lZ9v8HfRJt+z8Gs330O465cS9DXFp4p8k6krk6vm+SvpaTM5Z44+aWvmfhL6Od78WQx6rDCGl26Umnq83SVNKXBHrJ835RuLVpn3fwv4I2TwjCb23BOWpyR4MmpzS4sko3ddkl06JXSu2j0V8jjZdWkqx8359jj1HWcPT4d/JlpmS5e0bZM0MSuT59kcHJnnlfN0vJGcpOTbk7bIPxPqXrPL1VuGH5cf+f6u+HHMUgFZSUI2z4jqTkoRtnEnJ5JW/giZzc5W/kVOuOGnbHHXuiirLMq2adIzZRovIqR0ijiKL0OELtTmQ0aUcfW6vT7fo8ur1eWOLBijxTnLov3v2dy4y5XU8ndoyzhhxTy5ZxhjhFylKTpRS6tvsj5P4r8eZ909Pt+2v0Wgl6sstNTyrv7ovy6tLn1aOH4p8a6vxBx6XFH6vt6ncca+3kS6cbvz50uSvvSZ5Y/Yel+jTi/zeeby+J9ni5uo7vy4+HP27e9z2mSeh1ubDFNy4FK4NtVbi+Tdea7I9TovpN3HDUdbo9PqYqFXBvHJy82+a8+SSPDg+tzdD0/N/EwlcMeXPHxX2LRePdg1nCpajJppynwKOfG15c7VxS592uh6HBnwarDHNp82PNilfDPHJSi+dcmj8+G2l1mq0WV5NJqc2DI1wuWKbi2vK125I+Pz/wCHeLL34stf1erDrcp+qP0EkWo+RaD6Rd802S9TLDrMbauM8ag0l1Scaq/ames276SNn1UUtbDNoslNtuLyQ68knHn059F3+Pxuf0bq+H37dz9npx6rjy+dPY0TRxdBueh3PH6TQ6vDqIpKUljmm4304l1T9j8jmUfMywywuspqussvhWiSaIMKktRCLIM1FExcou4tp+xk0WjAiX92kNVmj1laquaN4679uHbqmYcJWSozcMa5XDG/Dnx1WGX66T9vI0TTVpppnTPmVTcXcW0/NHO8Mvhm9PPiu8Ot1+s5vFjfPu/Iw+tZ1DhWR19/zOK0XDh1d1vi4NXeSjKtFyGj0x7YyaKtGrRRo1G5WTRMF6xLRONesW+Gt+zm4Tl4svocsclXXazi4uRo5o4S5Y5zLHzHjzm7pzZblf8Ayf8A3iktdB/qyOC5oo5I+hPUepv6rticGLnLVwb52vbRvDV4V1n9zOq4kWUkbnqfNh8Rbw413MdThkrWRfHkcbWbVtG4SWp1236HUyjHhWXPhhNqKt1bXTmzg8SODrdRxP0UXyX2mvPyPTxetclurixj0nfdSur0m17Ztk80dr0a02HJK3Hicm6Vc2238L5WzlooiyPBycmXJlc8ru19THCYYzGLoujNGiOaVoi6M0XTI51dF0URdEc6uixRF0RzpQokkibKFEhBEpFkiEXSIzaJFqCRaiMWqNGbRq0VaCysWirRq4laK1KzaK8Jq4jhDW2PCKLtE0DbPhNY8kRwlool92bdtcb5nKgcSK5nKxs4ckefkchdAyF0B53ncvR5euNv2oncdFDcdvzaTI6WSNJ+T6p/B0ziRk4TUl1R2kZKcFJdGj9x6B1c5+C8GfnH/h5uSXHKZR8l1WmyaPVZdNmVZMcnF+32r2PqYHsPGm2c8e5Yo/yM1L/ZfT4W/YePOXUcN4uS4vvdPy/V45kEEkHB2ACAJIFgqBAAEfrAfrApHyz2mGTLxerHp5+ZnKcpPmyD9k/M7AAAAAAAADXT/wAY/cZFozcU0ur7hW+XLw+rHr+BTFibfFP5FsWGvWmvgbBUgIEAAAAAAKzmoK38EJzUI2/gjiSk5ytlCUnOVsgAIAE8EuDjrkQVANYRrm+pQhGub6lgAAAAAAAAczbNp3DetbHR7bpMuqzyr1McbpWlbfSKtrm6SsDhnsPCH0d7t4r4NT/ie2PiX1uceLia5VGNpy58r5Lk+dqj6J4T+h7R7bkWr8QZMW4Z1Thp4KXoYNSu23TnyS5NJc2mnyZ9O4Tx83UWe2A6nYPDu1+GtBHSbZpYY0opZMrS9JlavnOXd837FdJJcjtJZI41cn8DLJnUeUOb8zjttu3zZ+c6v1WcVsw/Nl/ZvHDflfLmlk5PlHyMwD85zc/JzZd/Jd11kk8ABEpKKtnJSUlCNs4k5ucrfwQnNzdv5FTeOOnfHHSQQQabGVZYhhYoytF2itBsJoUdXv3iLb/DmjjqNdOVzlw48WNJzm+9Jtcl3f5tG+Pjy5MphhN2s2yTdbbvu2j2Pbsmu12TgxQ5JLnKcu0Yru3/AGvkmz4t4p8XazxPngpw+r6PHzx6eMuJcVc5N0rfXtyXxb43iPxHrPEm4vU6l8GKFrDgi7jij+bfd9/ckl05+09M9Jw6aTk5PfP/AIeLl5rl7TwAA+04AAAAAAAALY8k8OWGXFOUMkJKUZRdOLXRp9meg23xvv8AtslWtlqcduTx6r9Inar7T9ZLvSa/E86Dly8HFyzWeMrWOeWPivs/hbxhg8Qw9DmhHT61L7ClcclLm438658u7516aj4Ls+sz6POs+myPHlxSUoTj1T/d7D7B4c8R4N+0tPhx6zGv0uK+v8qPs/D5N/jvVvTPoZXk4p+X/h9XhyuWEtd2i6RVIuj4TdWijSKKIumHOrNcjKbLSkZyYMYoyjLMqyusVZRouyrRW4zaIZo4lWjUblZtFWjRoozUalZtEw+0GU4+E035jl8dIq8hxXlZR5GZ7UnG5TyFfSHFeRkekZe1ucbmekHpDh+kY9IxcT6bk5dRww5P1n0OHbbt9RJuTtg1jjp0xxmIWKljSrIuiiLojFXRdMzRZMjFaoujOJoiOdWRZMqiSOdXJspZZMiWLIsiiZdEZqyLoqi6RHOrIkhEkYqGirRdkUQlUoq4mtEcJV2y4Q4mvCRKIO5g1zJSLVzJ6BralBEsgDSPU2h1OPFm8WTObjlk5S6ArCXKix47HmqDmaPJyeN9uaOGTCbx5IyXY93pvV3pepx5Pj5/oxnj3TTnazS49bpMumzK8eSLi+lr2r2rqfLdw0c9v1+bS5HcscqvzXVP4qmfWE1KKa6NWjz3irZ3uGjWpwQb1OBcoxirnHuvPl1Xx8z9313BObj+ph5/8NdFz/Tz7cvFfPwCD4L7iWQAwIAAQDIYKIX2gP1gB8rlt+aKbThL2JmctLnhV45c/Ln+BbFqMmH7MrXk+hy8WuhJfpFwvz6o/X25x8HHHiz+dOtlFxdSTTXZog76MlJXFprzRnLTYZJp4oV7FRicv3dL0n2rpQdrLb8Ena4o+xP95n/BtStZejtJo3OTFzvTckcSfBjpJJy9pSMZZZ8/izmz0MnLi5P2JhYJ41Sxv4cyzKOd4s55jgSpSddLNtPG7k106GcoOWaUUudv4HKjFRikuxpnSQAQESUeSEXzkiyaa5NMCQQ2krbpGU9QlairfmBsZSzxj09Z+w48skp9X8CqKm15Sc5WyoAAA2w401xy+CIGLDfrT+CN5JOLT6USZTnxcl0KvhlCFc31LABAABAABQHb+H/DO6+J9ZLTbZp/ScHC8uWT4YYk3VyfzdK26dJ0fePB30e7R4U4dT/jm5riX1vJHh4U+VRjbUeXK+b5vnTo48vUYcftfKvnvhP6H9x3OcNTv7noNE4trDCS9PK0nHlTUFz53z9WqV2vtOzbJtuwbetDtekhptOpOfDFttyfVtttt9FzfRJdEcxMyyalR5Q5vz7Hh5+u4+LDv5LqM6tbZMkMauT+Bw8ueWTkuUfIzcnJ23bIPyfXer8nUbx4/wAuP93fHjk8gAPkNgJKykoq2UJSUVbOLObm7ZM5uTtlDpJp2xx0gAWV0GQSQyKBlSQIZCRajzni7xdpvDGiUYqObcMsbw4G+S/ly8o/i+S7tdeHhz5s5x4TdpllMZutvEfirbfDWB/WZ+k1coOeLTQ+1PnXN9Iq+78nVtUfD943fWb5uOTXa7Jx5Z8klyjCPaMV2S/tdttmGt1up3HW5dZrM0s2oyy4pzl1b/Jdq7GB+59O9M4+kx35yvm/+nh5OW5gAPpuQAAAAAAAAAAAAA5GiklnrzTSO102qz6LVY9TpsssebG7jOPb+/kdNp5OOog150doeXnxlur8vpdJd4afXPDfiTBv2mp8OPWY1+lxef8AKj7Pw+Tffo+Hbbueq2nXQ1ekycOSPJp84yXeLXdf36n2fa9bHc9p0m4Y41j1GPiS58pLlKNtK6aa+B+N9T9OvBl9Tjn5f+HfLUcxEhdCT5DKKKNGhVkIyaKtGjRVlblUoiixDNNKszZdlGWNxRlJGjKM1HSMpGbNZIzZqOkUZRmjRVo06SqEMu0VaK1FQTQoqoBIAEkFkEqUWRUsiM1ZFkVRKIxWkWaxZii6Yc7GyJKJlkyOdiSbIBlF0aRMkaRZGa0RdMzTLJkcrGiZJVMmyMJZUllQLotRRF0wlKIlEmw2GWTVMoy8ijDcUZAZCZW03RvjlZx2Wxzp0L4Zym45sWaJ2jixmaxkebLF58sWxAUrJMXFycvR5Li8b6rmvcclnVRk4TUl1TOyx5FlxqS+K8j9t6D185uH6Gd/Nj/ePNy46u48B4o2dbdrFqMEFHTZ3yjFOoS7r49V8fI6A+ra/R4tfo8mmzJvHkVOnTXdP5ny/WaTLodZk02ZJZMbp07T7p/IdbwfTz3PFfX6LqPqY9t8xgADxPaECwUCAAC+0CP1gEfJTv8Awh4Zy+J96hpqyw0mP1tTmgl6kedLnyttUuvd00meq3zwLpNW55ds4dLnbv0bb9E+bvzcevblyqu57fwXsWl2DY4YMUsOXVz9bU5saac5W6XPnSXJdO7pWz9Hj6hxcmG8L7vg59Pnhfeeztc+zbVk23Fo8+iw5NNp8XosUckeJwjSVRk+adJc7vkjwe6fR/HJmeTatRHHGUv4nO21Fc+kkm/JU18T3eoz+lnwr7MfvKRPzfVep8mPLrivtP7vVxS4x8V3Da9dteZYtbpp4ZP7LfNS6dGuT6rocQ+65IQy45Y8kYzhJOMoyVpp9U0eY3LwJtmtlPJppT0eWXaHrQu7b4X8qTSXLkevp/WcMvblmneZ/d8yQO43Lwvu21yk8umllxJOXpsKc40lbb7qval0Z059jj5cOSbwu2vJ1VPoUeHG1TgvhyLg6bsLjL5jGWmxvpa9zONPbpStrM35Jo56JNTkyjneDjvw6mW354q1wy9if7zJ6bUY5fxc7/kq/wADuwanLXO9JhfDz8nJyfFdrk7IPQtJppq0+zMpaXBNU8UV7lX4GpzT5jlejvxXRg7eW3YJO1xR9if7zCe1vm4ZfcpL8zU5ca5XpuSOADlS2/URqlGXuf7zGWmzxlTxTv2KzUylc7xZzzGRzMS4cUb8rOH1ORxNxUeyRpnwtOfFyXQoAEAAEAAAPYeDfo/3DxPlw6rNGem2hyfHqOXFOusYJ9X24qpU+rVP0Hg36Kcus/474kx5dPg9WWLSRklPJ0fr94quVcpdfs1z+wRhjwYYYcOOGPFjioQhCKUYxXJJJdEjxdR1UxmsPLpjjtxNq2nb9h0K0W2aWGn06k5cMW2231bbtt+99El0RzvTKC4pM42XMoWlzl5GC4pyuTtn5jq+vnHdT3r0zj3HOeplldLlHy8yTLHGjS0fn+bmz5cu7O7TUnhIItEOaOciaWF0ZvIUlko3MVmNaSyJI48pOTtkOTk+ZFnSY6dccdAIBWgUSCCCCxFBVaFEkkXaEj5X9Lukxw1+16xOXpMuKeKSfRKDTVe3139x9WSPEfSropajwri1MMMZS02ojKeTlcISTi6705OHJezyPp+kcn0+swv39nLl98a+MAA/fPCAAAAAAAAAAAAAAAAHbxkpRUl0as6g7LTS4tPC3bXI4809tvZ0eX5rGp9i+jLUrW+DM+kzZozek1UlDGq4oQklJe2nJz5v2rsfHT6N9EOr4dz3TQLHfp9PHLx8X2eCVVXt9J93tPFz4fU4c8PvK9PUz8m/s97PC8cqfwZHCc/LBThz6rocXhP59HPHPcYtFWbOJlJUHSVmyrLsoyukVZDLlWitRmyrRo0UaNRuVm0UaNWikkajcrGSKNGrRRo1HSVnRFF2iKK3tm0VaNWirRWpWdEF2iKNNbVoUWoUDatFkKJSBsSJBNEZCUQSglXRdFEWRGKui6KIuiOdWRJCJIysjSJkXiyMVqSiqZYjnVkyyZQsGakgWCIWWTKWSmEsWbIciGVYNJbKMWQ2FkVZS+ZZmbZXSLWVumLIfQhptGZtGZw4yNozOeWLnni5sJGqdo4cJnIhM5V5ssV2aYM/ocnN+o+pn1KSLwc+fByzkw8xzs3NV276HnPFG0PXaVajDFvUYVyjFK5x7r4dV8fM7fR6jiXopdV9l31RyJq0fvuPm4+t4Jnj8/2cMMsuHPcfIyD0Pijafqmq+uYl+hzS9b1uk3bfwfX5+w88fK5MLhl2197j5JyYzKBABh0AQLCC+0B3BR3d+sTGUou4tp+a5GUckMjcoSjJJuNxd806a+DTRdHku4k1XNwaxp1l5rzSOdCcZxuLTXsOmibQlKLuLaZ58uOXw458Uvh2lkpnFhqLpS6+ZupJrkzn26cLjYvZ025eFto3OU8mXTejzT65cL4Xd23XRt8+bTZ21lkdOPkz47vC6PDyuT6Ntu1GaP1bddRpYcNNZ8Sy+tf7SceVV28+Z1Wq+i7xFgwRyYPqercmlwYM1OvP11FV8e59Eib4sk8bThJxfsZ9bh9ZzxmuXHf9nPK5z9NfHtZ4K8S6Hg9Ns+plx3XoEs3Tz4G669zqdXodXoMqxa3S59NkceJQzY3BtedPtyfyP0Fj12RPnKXvuzk49bkd1KMvej14+tdNf1Sxj6/Jj5j82g/RWq0m3bhlWXX7Xo9VkUeFTy4YyaXWrafLmzrM/g3wpq88s2bZoRnKrWHJOEelcoxkkvgj0Yep9Jn4z1/VZ1X3xfCQfYNR9F/h7Ms0sGr12nnLieOLlGUIN9OXDbS99+3udTqPoiyLTylpN8w5c/LhhlwPHF8+7UpNcvYenDn4c/0Zy/6uk6nD5fNQe+/4I9//ANL23/5s/wDyD/gj3/8A0vbf/mz/APIdtL+I4/u8CD2es+i/xLpeD0WLTaviu/QZkuH38fD19l9Dif8AB14r/wCiv/uMX/mMXKT5anLhfl5aUVJVJJryZw82g/WxOv5LPZv6P/FEeu2f/cYv/McTV+EPEGi4PS7VqJcd16FLL08+C669y48snipnjx8k1Xi5wljlwzi0/aVO8z4HGc8OfE4zg3GUJqnFrk012Z1+bQyTbxO1+yz048svl4uTpcsffH3cMEyi4upJp+TOfs2za3ftzx6DQYuPLPm2+UYR7yk+yX9ittI6WyTdebV3px9DodVueuw6LRYZZtRmlwwxx6t/ku7b5Jcz7f4J+jrS+H4/W9zjg1m5OVwko8WPAk7Tha+1yT4qTXRd2+48L+GdF4X21aXSrjyzp59RJVLLL8kudLt7W233/GoRcpOkj5vP1W9ye0d8ePXlpKRxcup/Vxu33Zhm1Lyvhjaj97KwR+Y6z1Hf5eL/AHenDi171eMLds3jUTLiSQcz4l3kt3W3GOMw4yvGWYnY5DyUZvKYyyGbmdJg3ONu8g4rMUzRGtaW46XRJCJIyAAiJLEIldAhRFFqFENqAmhRF2I6bxho8et8HbtiyOSjHTSyrhfO4euvhcVfsO6SE8WPNiniywjkxzi4zhJWpJ8mmu6OnDn9Pkxz+1Zy94/L4NdTpsuj1ebS6iHBmwzljyRtOpJ01a5dUZH9Mxu5LHgAAUAAAAAAAAAAAAAA52hlcJxro7/v8jgnJ0UqzNX1XQxyTeLv0+WuSOcem+j7XR0Pjfb5ZM0sWLLKWGVXU3KLUYtLquLh9l0+x5lm+h1eTb9w02txKMsmnyxywU1abi01fs5HkfT5Me7Cx+kMkeGco13OFJVJo7DVKsz9qs4GblM/A9Xx/S6nPj+1eDiu4zkYzNGzKT5nB6cYqyjLshh0itEFiGiqo0UaNGVZWozaKSRq0UaNRuVlJGbRs0UaNR1lZURRehRprbNoq0aNFWitSs2iKL0KK1tWhRahQNqUC1Cgu0JE0KJoJtFFkiUiyRGbUJFkgkXSDFoiyISLIjNSiSESRlKLIqiyIyumWTKIsgxV0ybKE2GdLWTZnZNhNL2LK2LJpNLNlGyWyjYJBsq2Q2VbK1IlszZZso2GpEphsqmGxpdIbLwmZNkKVEsLNxzITORGZwITN4zOOWLhng5sZkt2jjRmaKZxuLz3FLk4yUoumnaO1wZlnxKa69GvJnUs00eV49Slfqz5P8j6/o/W3p+aYX9OTny4d2O3M1mmx6vS5dPlVwyR4X7Pavaup8y12knoddm0s+bxyq/NdU/iqPqkkeJ8ZaP0eqwauMeWSPBOo910bfm0/wDun6jreOXDvnw30HLrPsvy8yCLB8l9cDBDKC6gdwB8pwajNpsqy6fNkxZF0njk4tfFHeaLxnvWkcVLULUQj+rminfxXP7zz4P1vJwcXJ+vGV+dw5c8P019D0X0h6WdLW6PJiajzljfEnL3OqPR6HxNs+uS9FrscZcKk45PV4fY2+V/E+Ml8S9bi6UfN5fR+DP3x9nrw67Ofqm336JtBtHwXR7xuGgcvq2rzY1L7SjNri8ro9Lt/wBI256fLH65DHqcbkuJUouu6jXRvzdnzOX0Tmx/RZXadVx5efZ9aTs0izxO2fSPtGqlGGrjk0cm3zl68Ukr5tK7fTp5fD1ui3DRa9Rej1eDO5Y1l4ceRSko8ubS5rqup8vl6Tn4v141vuxviudE2iYxNYnkrFaUWja5rkQibMMNY5pLrTNFmXdM49ktme2M9sclZYeZZTi+6OHYsnan045vHFdZIpLUY49zhSZx8jHbb8t48Mrnz1sF0ONPWROBNnHm2anH+71cfT4ufLVri5OmXjrpp2skvi7OnbdhTku51xmWP6bp6Pw+LvJav02GWLLHHkhNOMozjakn1TXdHW6nY/D+sxrHl2bTRinxXhj6N/ONOvZZxllku5damSPRh1XU4eMmfw0+HA1n0f8AhnXTUlHVaaKVcGPJa99yUn9/Y7Dwl4S23wvgm8OVanWZuU9RKKi+G+UUrdLpfm/ckrR1bNI6pM9M9V6iTty945ZdJu7ehlkjjjxSfI4mTPLK+fJLokcGGdSq2bxkn0Z4+q63PmnbPaMTh7fLVM1jLkcfiLKR4NFxbORVzMnMq5mpiTBtxlXMxcwnZuYt9jRybJRVFkUrRGiMkzRMzXPJoSQiSOaUSQiSIFkQSiIkmgiyRGVaIovQohtVIlIlIskRLX538b6L6h403bD6Tj4s7zXVV6RKdfDir4HQH0L6XdDLB4j0msjhjDFqNMoucaTnOMnd97UXBW+1LsfPT+jen8v1Omwy/Z5MpqgAPYyAAAAAAAAAAAAABpp5OOog1518zM2x469aXXyM5WadOOW5Sx2TKspiyqa4X9pfeaM8lmn15dx+g/DefFq/B2y5sEuKEdLDE3TXrQSjJc/JxaOTqV0Z536M9VPV+BvRTUVHSameLHwrm06nz9tzf3Hpc6uHuPxvrvH2dZ3f90l/8PnYflys/dw2UkjZxKSifLeqVkRRZqgRtUhlmiGirFGVaLsg1GpWbRVo0ZRljUZtFGjRlGjUdIpRFFqBprajRDiaUHELti4kNGriVcTW2pkzoUXoUF2pRFGlCgbZ0WSLUKBtCRZIJFkgzaJFkgkXSDFqEiaJSJojO1aJJoUE2hFkEiaJpLUokgWGVrFkBkQsWVsiwumnEOIzscRTtXbKtlXIq2NGlmyjYbKthqRNkNlbFlXQmG+RW+YbGjSGVbHEVbGmtLRnRvCdnEbLQnTJcds5Y7c+MjSMjiwmbKRwyxebLFyE7RFtO06a6MpGRZs5T2u442O7hNZcUZr9ZX16HS+J9I9VsuVxTcsLWVJNLp1v4Ns5+35VLFLE3zi7XuORkhHJCUJxUoyVOLVpryP3/T8k6nppl95/d48beLk39nyYG+s00tHrc2mld45uNtVa7OvauZxz5Nmrqvvy7m4kglJssoeZFUSuXIGqXrAEfIAAfsn5oNoKlRnBXK/I1QHHBMvtP3kEAtGcoO4ScX5p0VAsl8ktj0mg8eeI9Bl43uOTVRbjxQ1f6VSS7W/WV96a/A9Xtf0tQvh3bbWubvJpJdFXJcEn5/yuj9nP5gQePm6Dp+b9eLpOXKfL9AaDxt4b3Clh3fBjnwKco6i8PD05XJKLavomz0Moyg6lFp9OZ+YcOHLqM2PDhxzyZcklCEIRblKTdJJLq2frjS6LTaPRafR4MSjp9PjjixQfrcMYqkrfPokfK5v8P4X34stf1b/EWeY6SxZztRp8SzSjGPClVUcd6Z/qy+Z+X5cfp8mXHl5l09GPJjZtkVbLTxzj1i68zJsxPd1x9xyMpuxJmcmakdsYymcbIzkZDjTOkerjZPqCH1FmnoQAAoSQSFaRk13N4Z5ROMi6JZGLjK50NT5mqyp9GdejRM53CON445nGQ5GKky6GtMdul0XRRF0Gaui6KIujLnV0aRZmi8SMVqiyKRLoy5VKJISJIlSSgCMrIsipKZEq4ITJIylImgiSM181+mPRek2nbNf6SvQ55YeDh68cbu/Z6P7/AGHx8/Qf0h6GWu8D7jHHhjly4YxzR4quCjJOUk30fDxe2rXc/Ph+39A5e/pe37Vwz8gAPtsAAAAAAAAAAAAJNul1N4QUF7SZZadMMLlSEOHm+pYA427evHGYzUFyfI5OLLxqn9r8TjBNp2uqM2bbxyuNfWvofz4vT7zo3L9Plx48kIU+cYuSbvpyc4/M+jyVxaPjX0VbhPD430+GCj/xnFkxZLXNJR47XxgvvPtElUmvJ0fmP8RcXtx8n9Y4cn8W37uHRWUTSXKTKNn5x1lZOJThNWVYblUaKNGjKsNys2Qy7RVorUqjKM0aKNGm5WbKtGjRRo03KpQovQorW1aFF6FBNqOJRo2oq0NrKxoUaOJFGmtqUKL0KBtSiaLUTQLVEiyRZImgztCRZChQS1IAJtAlEEhEkkWSVKEEkEQDIshsKMhshsq2FkS2RZVshsrWlrIspYsGlrIbK2Q2VdLWVbIshsGktkN8iLKtl0ukNkWVbIsaa0syt0xxDqXQ2x5DkQmcG6NYTOeWLlnhtz4yNU7RwoTORGdnnyxeXPFydNm9DqIzf2ej9x3EjoGznafcIqKhmVUqUl+Z930brseHfFy3Uvh5Ofjt/NHmfFugyR3BavHhl6KeNekyLmuJOufly4Tzygl15n1RSjNXGSa807Ok1/hrRaq5YV9WyecF6r6fq/urqfY5ul7738d3t36frJjJhnHiKBz9ds+s2+3lx8WNf8pDnHt8uvc4KR8/LG43WUfRxymU3jUJesCyXrAztuPjpaML59iptH7KP2b8yJJKkSuoC6kVjkVTZUvlVT+BQIs4tJPzKm9cWJL2GD5MAQSQB3HhL/PLY/8A+oaf/wDEifqo/M/0baXDrPpC2jFnhxwjkllStr1oQlOL5eUop/A/TAtZyddmlxZpv20VJy/xs/5zKn8y6rK3mzt+9erHwicqicDPJO/M5WaR1+WXMzxx6uHFnKRnJiTM3I9GntxhJnGmaykYzZqO+EZPqCH1CK7rdRQRIEAkgKsiyKouiM1dF0URdEYrRGiMosumRzsbIujKLNEzLlY0RZFEybIxY1TLxMUzSLJWMo3RdGSZomZcqugRYsyytYRAQRdMkqiyMpVkWRVFkRirEohFkiM1xdz0X8JbTrND6T0f1nBPDx1fDxRauu/U/Om8+Hdw2Pccmi1eNLJHmmuk49pRfdf35O0fpc6fxH4c0fiTbnptSuDLC3hzxVyxy/NPuu/vSa+t6X6leky7b+mpJjb+Z+bJQlB1KLXvKnf7joM+2bhqNDqo1lwzcJKnT9qtdGua9jODPTYp/q8L/kn7XDqMcpK3l0l8411wOVLRSS9WSl7+RhPHPH9qLXtOszl8PPlxZ4+YoADTmAAATGLk6QjFydI3jFQVIzllp14+O5e/wRioL2+ZIByeuST2gAQQAXxYsmfNDDhxzyZcklGEIJuUpPkkkurPtH0f/Rq9oyx3jxBih9dxyvT6ZyUo4Wv15NWnLy7Lr1+zZGOTkmE93H8AfRj9X+q75vnpcephkjm0+kT4eCuaeTvd0+HlVc7tpfRMzjLNJx6WaZ9S8i4Yco9/acc/Ieu+pcXPrg4veS728+Pdb3ZONm5TMmzfOujMaPgY32evDwqypeiGabUZBZkUGoqVaLlWVWbRVo0aIaK3KyaKNGrRWjTcqlE0WoUU2rQovQoG1KFF6FA2ycSvCbuJVxKsyZcIo04RQXalCi9DhCWqpE0Xomgm1KFF6FBNqUKLFQu0CiRRV2EoEhkKsllWykQyrJbKthqRDKtktlH1K3IMq2WKMqxDZFkMrYa0vZFlbIsGlrFlLJsujSWUbLNlJFIq2VshsrYdNLWFKiliwmmvFZClwszTolu0XTOnIjlXmbRzHXW0y0ctHO8bGXHt20clotxJnX4s3Y5CyHLLB5suPTlwyTxy4oScX7Dl4tx6RzR/pL9x1kchfiTOvT9Zz9PfyX2cM+KZeY7uOSGRXCal7mdRrNh0Wo4nDH6HI/1sfJdPLpXyM1JxdxbTXdM5OLXyXLKuJea6n3eH1bi5p28804zjz47vCug1Ph7VYG5YnHNFdo8pdPIHpfrmncl69fBg9GWPSX3nJP8AeO+PVcsnvH5gNo/ZXuMTaP2V7j9O+WkdwO5FUzLozI3yr1PiYBK3x/xaK5Y8+L5jFJVwvqaNJqn0CuMQWkuFtFQj3/0O6LFqvHSzZJTUtJpcmbGotU5OsfP2VN/Gj9BI+DfQp/nlrP8A+nz/APxMZ94MZ32rN8usbcpNvq+YukQRN0j+X523K2vZI4+aXU6/LLmcrNPqcHI7Z3457Pdw4qSkUbJZVo7PXIpJmLZq4mbiajtjpm+oRLRCRXVZEkIBEhAIgsiyKosglXRdFEaJGWKlF0QkWSIxVkXTKIuiOdXTLozRdEYq8TWJnE0RmueTRMumZosjLnY0skomWIxpJYrZKZEXRdFIl0ZZqyLIqi6IxUosiEWIxQAUEeb8W+EtP4l0fFHhw6/FH9Dma5Nfsy84/h1XdP4nrNHqNv1mXSavDLFnxS4Zwl1T/Ne3ufpE894k8H7f4nePJqcuXBnxQlCGXEo9+nEmrkk+dWur8z7fpnqF4spxcl/Lf7O3FzdntfD4QD3W6fRTvelk5bdlwbhi4ko8Mljn05tqTpK+XKTfT4eM1eh1m35Vi1ulz6bK48ShmxuDa6XT7cn8j9TLL7x68OXDPxXElgxTXOCXtXIwnov2J/CRyrJNzPKJlwYZeY62WDLBXKDr2cysIOfsXmdoZ5cfGrX2vxOk5q8+XSSe8rjJKKpAAEmgEAgHJ0Gg1W6a/DodDgnn1OaXDDHDq3+S7tvkkrZzvD/hndfE+slpts0/pOCnlySfDDEm6uT+bpW3TpOj774Z8IbR4O0qenh6XXTxqGbVT+1k526V1FX2XkrbasZZY4Y3PO6kcuTlmPtPLqfAv0e6fwnGW4bjPFqN0dqM4W4YY9PVtJttdXXel3b9Zn1Dyulyj5FMuWWWVt8uyMz8d6r63lzy8XB7Yf8ALjjhbe7LyFZTUVzKzyKK9px5TcnbPgTHbvjhtac3N+woRZFnTTrIsVFkFaGVZYqFQyCbIK0gqybIKsVaIouKK1tShReiaBtShRehRU2pRNFqFA2rRDiXoUU2yoUaUKC7Z0KL0RQNooE0QBAJICqkFmQVUUSABABBQbKNktlWVqRDZVsMqw3Bso2SyrK1ImyGyrdENlXSJFLLNmcmVqLWRZWyGytaWshSKtleKgabWVbKqQs0zpnIpZpIxYdImybKWLGjS1i6ZWxZUsXZRl07Rm+oSJUnF2cmOW0cNstGRm47Zyx25scprHKdd6RpkrNJHO8e3LLi27T0qIeZHCWV0ZzzNMfScvoud6VcYOs9PLiA+i1OB8MXNm5lBXJGp/THwAArJ9iBlkuCvMxNCOFFFKbTfkbY8l8pPn5lU+GLS6szprsBplcXTT5mRNNvkrDTj1RFfU/oQ0PpN53XcPSV6DTwwej4fteklxXfavR/f7D7YfHvoM/+Pf8A+v8A/wDQ+vZHWKf81nn58+3G37MfLrjHPKkbHE1EuZ/NJ75PfxzdcXLKziy6m8jGSPVj7PoYezNogsypt1iGjOSNSrRW5WDiVo1kijRXaVUmiUiQu1SUTRNA2hF0QkWREq6Looi6IxV4lkURdErFWRdFUWIxVkWRSybIy1izRMxizSLJXPKNUWRRFkZc6uibKWTZGdLWWRRF4kStYmiM4miM1yqyLoqkWSMsVZEgEYCQCoAAoJtO0Rnhi1enlp9XgxajBOuLHmgpRdO1aftSJIO3F1PLw3fHlYlkry26fRv4b3Pjnp4Zduzvid4ZXByfS4u+SfaPD191eH3r6L9826Usmg4Ny0yi5ceKozSSTdwb5vrSi5N12uj7CSm07TafsPscPr2c9ubHf7z2dMeTkw8X/d+a9TptRo9RLT6rBlwZoVxY8sHGStWrT59GjI/TOoWPWaeWn1eDDqcE64seaClGVO1afLqjzOv+jzwtuFuOkzaLJKbnKemytefJRlcUufRJVXkfV4fVOk5fGWr+/s749V/3R8Hy479aK590cc+nbn9E266eDybZrNPuEVFPgf6HI23VJNuNVztyXfl5+K3vw3u+yTb3Dbs+nipKLm43Btq6U1cW68n2ftPpYZbm57xbnx5e+NdMeu8F+A9f4q1kMmWGXTbVH1smpca41bXDjvk3aavoq59k+y8BfRzqd/1MNfu2HLp9qhUlGScJam1aUe/BTVy79F3a+2yyY9LihptLjhjx44qEYwilGCXJJJdEidR1HF03H9Tlup/y8vJy3fbg4+3bdtvh3b1odq00MGJScuGLbbk+rbdtvp1fRJdEJTlOXFJ2yLt8w3S5n4b1H1Pl6zLV9sfiM44Sf1QZZMtcl1K5Mt8omJ86Y/d3xw+aNtkEkG3VBBLKsqxNkWQAoCAFQyGSyGVYqKJomgu0UTRNE0E2iiaJomiptWhRahQNq0QXoq0DaATQooghosQwqrIZYgKrRBYhoqqhksgKqCQVUEMkhgVZVlmVZWoqQyWVZW4hlWWZVlWKNlWyX1KNlbiGyrZLZRlag2UbJZRsrchZFkWQ2VrSWyrZDZDZTSykWUjGyVIFxayZjJlnLkZyYJEWRZFkWa01paxZWxYTTSMuRDZnZNjTOkslPmVsIiWLkBdCaDLSDtFZoQdFnzLHO+1YqPrg1UfXBTufDMfVs0K416pY/ob82hukUJbtkFAgAAAAC5O0TL1krIPe/R/9H+TxJmjuO4xnj2jHLkuktTJPnGPlHzl8FztxmVk96PYfQ3sWv2za9duGrxeiw6/0T08ZcpSjHi9auyfEq86vpTf0vJ/FT/msrhxY8GGGHDjhjxY4qMIQjUYxSpJJdEcfUZ+P1Iv1V19p8f1LrMODhty83wYy5VhJ0jg5XbZy5uonCyPmfhePzt9DijGRlNGzM5rkeiV68axKtFmQzo7RBVliGG4zaKNGrKtFdJWdE0TQorRQokkGyiUhRZIiWiRZEJFiMpRdFCUyM1qiyZmmXTIzYsSVJQZXizSJmjSJKxk1iyyKRLoxXKrEpEIukRmiRpFFUjWKJa52rRRokVii6RmudqyRZIhIsZc7QkAMgAKAAAEEkEAAEUABkR3s0hnyQ6SteTM6B24uo5eG748rEsl8t56qco8KSj5tGBFi15l6nq+bqbLy5b0TGTwN0rZhPI5e4tOXF7jJnCR2xxVIJKs06JIBDYXSGQw2VsrUgCLIsrWlgQAJIoEoAkTQRYM2q0SkWJoibQkTRKRNBNq0KLUKBtRohouypVVILAKqQy9FWVWYJaIChDJBVVIaLMqFioLENFVBVlmVYVDKMuyjK1FSGSQytIZSRZlWaajNmbNGZsOkVZVlmVZWlWZsuyrNNxRlWyzKMrUQ2RYZVlaS2QmVbF8waXsqyUyJBFGVsllWzTSbBWxZdJpLYso2Exo0vZKZnZZMmmbGqZZmaZouZlyoWjIrRJWK0X2gUUvWQKxp8QSpJESfYlukUP6I/OhBJAAAAADnbNtOq33d9PtmiUHqM8qjxyqKSTbbfkkm/PlysW6HdeCPB2bxfus8byeh0On4ZanKmuKndRivN0+fRU3z5J/obQaDS7XocOi0OCGDTYY8MMceiX5vu2+bbtnF2PZND4e2vFt+34uDDDnKT5yyS7yk+7f7kqSSOfmyrFjvlxPojwdRz44Y3PK6kTW7plqc9fo4v+ccZEdeb6hukfges6rLqeW55f6PXjjqaZ5ZHEk+ZtkkcebOeE09XHFWzKUiZSM75neR6cYhkMkGnSKkMsQ0VqKMii/COENSs6FF6FFa2rQovQoG1UWRFEoKkkJE0RlBZCiUiG0osiEiUiM1dFkURpEjFWSNIoiKLolc7Vki6KIujLnVkXSKouiOdXii6RWJokZrnVomiKJF0ZrnV0ASRgABUAAUAAAIJBkQACKAAgAAaEUUaNCrIsZSRnJGsjOSNOmLJlbLtGbK6wbIbIbKtlakS2VsWVsNyJIsgFVYWRYBpNkplLLIaTTRMlMomWGmbFkyyZRMlE0zV0y1lCRplYBCiIqyGWZVlairBICoIaLEMG2bKsuyrK3FRZBKKp1IZIAiiCSGVUMqyzIZVijKsuyjK3FWUbLMoytRDZRss2ZsRuRDZmy7KMrcVZDLNFWVpRlGXZVmm4oyj6l2UZY1FWVZZkMrSjKliGVRMsyifMtfIJVGUZdszZqLEWVbFlWytaTYsrYsujTRcyejKxZLY0xV0zSLMEzSLMWOeUbgqmWI41H64H64CPh8nbB7rWfR/icpPR66cajyjmipXL3qqXTszoNZ4R3rR8b+q+nxxr18ElK78o/a7+R+54uv6fk8ZPhZ9Ny4eY6MFpwniySx5IyhOLcZRkqaa6poqeuWXw4aAAUD7/8AR54Kl4W0OTVa1xluWqilNJJrDFc+BS7vvKnVpV0t+U+irwb6acPEmvx4p4Fa0eOXrPjUqeTrSpppJ9+fKk39gR5uXk/liJtJW+hwM2V5Z3z4eyL6rNb9HHourMEz8f6x131Mvo4eJ5d+PDXvUmc5EyZjNnxJHoxik5HHnI0kzCbO2MerCKSdsigubL0dndWiaJoUDatCi9CibXalCi/CTQ2u2VCjSiHErUrOhRehQ2u1KCRehQ2u0JEiiQBKILJERKRNAsiM2iRdEEoM1oi6M0XRlitEXRRGiJXKrIukQi6MudSjRGZZMjFbIsjJMumRzsaokpEuRigAKgACgACAAABBIMiAARQWRZDYXSbKtkNlWyLIhso2S2VbK6SKsykXkzNs06SKtlWSypXSIIbJZUrQARYVIIFlE2SillkCxdMsmUJTIzY0TJTKJkphmxpZJRMlMM6aIt2KJl0zLFQyrLMqwsVAAUADAoyjNGUZW4oyCzKlaTYKiwqWyGw2UbKsibIsiyGyxZBsqw2VbNNSIZmy7KMNxVlGWZDDcUZVlmVZWlWQyzRFFVmyjNnEzkitSsmVZo0UaNNyqMqy7RVorSjRDLtFWirtm+TJXQNEFUZlI0ZnIsIoyjZaRQ06FiyCDQ0iyWzNOiWxpmxomXizGy8WZsc8o5EWXsxiy6ZnThYun64KJ+ugSxnSz+2XK/rssdUZ59Lp9XjWPU4MWaCfEo5IKST86Z0Gs8CbPqMdaeOXSzSdOE3JN9rUr6exo9KiyOvH1PLxfoyscs+PDP8AVHzjX/R7uOCLlos+LVJJeq16OTd9k217ebRp4V8A6/c/EUNPuWBafSYJRnn9JL+NXXgg0+bau2n6vPvSf0ZEn0MPWefGaykryZ9Fhf0+z2uHFjwYYYcOOGPFjiowhBVGKXJJJdEU1Of0UeFfal9x5fDr9VhrgzzSSpJu0l7mchbpOeRyywTt9Y9jl1Pqdz4rjxzVrh+Cyxu/Lsibo42PW4Z8uLhf8rka8akri00+6Pzlxu/drss8xMpGM5EzkYykaxjphiiTMJMmUil2dpHpxiUXRRF4laq1AE0NpsSJolIskQ2rQovQobTajiRwmlChtrbJxIo1aKtDbUqlEUaUQ0VdqUKLUKC7VRZCggLIsiqLIiVZEogIjKyLooi6IzWkTWJlE1iSuWTSJcpEsZcqsSiESkGaui6KpGiRmsWrRLlUixHOgAKgACgAAAAIAAJRAAMqpLkVbJkZtlbkTZVsEMNSIsq2S2UbDciJGbLsozTpFGVLMoytwZFkNgrQBZAUZBFkWVdLWWRnZZMFi6ZZMpZNkZ0umWTM0yyIzYvZZMomSmGdNEy6ZkmXTIxYuVJTDIiookiwoBZFlEMo0WbKthqKMq0XZVlbioshkNmmhsqyWUbGmoWQ2Q2VbK1Ilsq2Q2Q2VrQ2VYIYWRDIJZBWlWVZZlWFRRNBElFWikompVopK48kUaN5IyaK6Ss2ijRo0VaK3tQhotQoptk0RXM0aKtGou1GjKSNmZM1GoxkUNJGbNOkQQSyCqWLIIKLWXizNMlMjFjkQdl7MYS5mjZnTjlPdZP10CsX64JWNOR+uy6Kfrlkzdcl0WRRFkZRckqiSVF0SVRYyLovFuLtNp+aM0XRms1ss+RdXfvJ9LfVUYlkjOoz2xLdsIUSkFSi6KpGiREtSiyIolGUSkWSIRZBnaUiaslIlIJtFCi9E0Q2xaIcTVxKtF21KyohouyA3Ko0KLMhlalVFAlFVJKIolERYlEIsRlJZEIsiJV0aRM0axI5ZNEWKxLIy5VZGkUURpElYq8UaRXIqi6M1yqQAGQAAAAaAAEAAAAAQGQ+hLIIrORkzWRlIOmKtkNhshlb0hlWS2VbK3EMoyzZRsrcVZRktlGV0gCGyCtaTZDYsq2VdJbK2GyrYakWTLJmSZZMFjRMsmZplkyM2NEWTKIsGLFwiqJRGV0zRMyTLJk0zY0sNlbFk0zpLZWyGyLLpdLWGyliwaS2VbIbIbDUg2VbDZRsrciWytkNlbNNSLNlWyGythrSWyjYbKsrUgyrZLZUNaSCBYBlWSQyrEMgkgKEEsgomyrYIYFZGbNGVaK1GbRRo1aKtFa2yoho0aKs0u2bKNlpMzkajUVkzOTLMozUdJFGUZdoq0ajUZsgsypWghklWUSSiqLwDNXXIvZWiGyVyvuvF+uCsX6yBKzpzP12WKv7bLIrzrIuiiLozUqyLFSyIiUSESZqLLoWRRFkZF10LIqiyIysWSKoujKJijRFUiwZqUWohF1zMoJFqCRajLOxFkQkWQSpRILIMqNFGjVlGhGpWLRFF2iKNOsqhFF2itFalUomiaJoNbQC1CiJsRdEJEpESpRdFUXRGasjVGcTREcqui6KIlMjnWiNYmKZrFkrGTRGiM0XRmuVWABGQCwUAAUAAAAAAAACCSDNVnIykbSMpCOmLNlGy7M2adYhsq2GVbK3INlGyWyjZW5ENlGyWyrZp0kLIIshsNaS2VbFlbKsg2QLFhoJRAAumWTMy6YZsaJlkzNMsmRixomTZmmWTIzYumTZSxYZ00sWUsWQ0s2RZWyLKaWsiyLIsi6Wsq2RZVsqyJbKNhso2VuRLZVshsq2XTciWyLKtkWXTWlrIbK2Q2FkS2RZWybC6WsiyLIsGliCLFg0llSbIAEMkAVILUKCK0VaNKKtFNsmirNWjNosalUZm2aMzZpuM5GcjSRnI1HSM2UZo0VaNNys2QyzINRWUkUNZIzaNNSoZVksgqoLwfMoQnTKljldjNvmWT5FG+ZK5SJi/WBVP1gSw07F/bZYh/bJQeRZGsYNlccbZzMeO0c8stOeWWnHcGh0OXLHyOPONGZltMctqosVRZFaSiyKosiC6LIqiyMs1dFkUTLJkRomWKJlkZrK6LxRVF4mWKukWSIRdIyxaiiS1EUDaUSiEAJ7FWXKtBYzaK0aMo0a23KqyrRdoq0Ntyq0KJJoNbEiaCRZBNoSJolEhlCRdEIkgsi6ZmiyIxWiZZFEXRGKujSLM0XRK51rFmqMUaJma52Lk2QCOYASAABQABQAAAAACGGVkzKxSTM5MtJmUmWOuMQ2UbDZRs1p1kQyrYbKtldJENlGyWyjZW5Bsow2VbK6SDZFkNlWytSJbIIBWkggWNCQRYAvYTKk2EXTLJmaZKZGbGiZazKybGk01sWZ2SmTTOmliylixo0vZFlbIsGlrIsrZFhdLNlWyGyrYWRLZRshsq2XTciWyrZVshsrcibIsrZDZV0s2Q2Vsiw1paybKWLBpeyLIsiwmlrBWyUCpssiqLIjNKFFqFEZ2qKLUKCbVKtF6KsptmyjNGijRpqMmZs1kjORY3GTM2atFGjcdJWTRVmkkUZqNys5FLLyKM1GoqyrJZBqKo0V7l2UZppVkdyWV7hW8X6pV9SY/ZIl1Dn8i+0CF9tAlI7R/bLIhr12SR4W2JnNxyVI6+Lo2jlOWeO3LPHbmykqOLkZDy+0zcrM446MMNJssmULI06LJl0yiJREaJl0zJMuiVGiJRVFkZrK6Looi6Ms1dGiM0aIyxWkTVGUTVEc6tRFEomrJWdq0SWoURdqoNFqIYWM2UaNGitF23FaKtF6IaDcqlEdC9ENFa2iybIoAWTJsoWsGlrJsoWQTSyLooiyYZrRF0Zpl0zNc61RdGaLoy51dGiM0XTJWK0RJVFjLnUgA1EAAUAAUAAQAASiDOTNH0MpEaxZyZlJmkjKRqO2KjKNlmyjZp1kVbKtktlGyukiGyjZLZRldJENlWyWVZW4hsiyGQVvS1kWRZFlNJBAC6WskqLCLWLK2LBpexZSybBpdMmyliyJppZNlLFhnS9iylixo0vYspYbBpLZFlWyLC6WbKtlWyHIaakS2UbIbKuRdNyJbIbKORDkVrSzZDZRsiw1paxZSxZTS9iylk2DS9iylkoiaXRZFUWRGKsiyKouiMVKJoIkjFVoUWoBnatFZI0ZRlJWTKM0kUZW4ykZyNZGbRqOkZMozVlGjUblZNFGjVmbNRuVmzNmjM2bjcZsqy7Ks00q+hRlmVK1FWQWZUovF8izRSJoGKovtAmK9cEqbds167ILP7bIfUleCULWVJMtLAhEkF0WRSJoiaSpJQQJUSi6KFkZRoi6M0XiZqVdGiM0XiZrFaI0RnEvEzWK1iaJmSZdMjFaJl0ZoumZYq65k0VTLWRlVoii7KlaikkVo0aKNEblVohosCtbUaKmjRVorcqlEF6IoNSqglkFVJZFUWQRYkqWDNXTLpmSZdErNjZMumZRZdMxXKxqmXTMky6ZHOxsmXMos0RlzqUSQLKykAF2AALsAANgQySDNESMpGkmYyYjpjFJGUi8mZyNR2xZso2XkZs06xVlGWZRldIqyrLMqytxVlWWZU03FWQyzKlairBNEBosWQQUWsWUsWF0tYsrYBpeybKWTYTS1k2VsmyJpaxZWyLBpexxFLFg0txCyliwaWshsrZVsLpZsq2Q2UbK1IlyKtlWyrZW5FmytlWyLDWlmyLK2RZWtL2LKWLBpexZSxYTTRMujJMvFkZsaosiiZZEcq0RZFEyyI51dEoqWTMsVJBNkNhlDZVhlWVVZFGXaKMrcUZmzRlGWNRm0UkaMpJG43KykZy6GkjKRqOkUZmy7KM1G4oyrLtFGaaijKlmRRWkMqWIKJj1LsrBEvqVi+UR+0AvtAlSO3f22GH9tgy8EQSQCNpsmypIVeLLpmaZZMiWNEySiZZMlTS6LIoiUZRojSJki6Zms1qi6M4s0RmsVdGkTNF4szWK0RdFImiMMVZFkVSLIjKyZayhJEXshkJk2Q0FWiwC7UaIL0Q0VqVRoii7RUrUqtFWXZRhuKsq2SyrNNxKZZMoiUF00TLIoiyIzV0XRmi6Fc60RdGaZdGWKujRMyRdMy52NUzSLMUzRMjFjUFUyxHPQAAJBBJUAQAABD6EVSRlI1kZssdMWUjNmzRlJGo6xlIzZrIzkajrizZRl2UZXWKsq+pZlWjTcVIaLEFVVlWizIDUVIJZBWoqyGWZBVVIJZDDUQLIBVWskqLIml7JKWTYTS1iyoAmyLFkATZFkWRYVNkWRZDZVkGyjZLZRsNyIbIbDZVsrcgQCGyroZFghsLpNiytiwaWslFLJTBYumXTM7JTDFjZMsmZJl0zLnY2TLpmMWXTI5WNLJTM7LJmWLGliytiwxpLKMsVYIh9CkizZSTK1FGVJZWzUbGjOSNSkjUJXGmZM2mZNGnaVm0VaNGikjUblZszZpIoytRQgsQaVUgs0VoC0eg7kEorNP1gT+sCVI7W/XZJX9dkh4ShRII1FWAwRqJRZFUSgNEWRRFkZStESiqLIlZXRZFEWRlGkTRMyRdMzWa2TLoyizRGK51pFmsWYpmkWZrFjVFkViXRlzCQSQACSASQiewEEMmyrYaiGyjZLZRsrpINlWLIbNNyKsqyzKMrcSiyKosgVZFkVTLJkZqyLpmdkpkZsbJl0zFMupEYsaoujNMumRzrRFkyiLoyxV0y6Zmi6I51cEIkM0ABUAAQCGSQwqjKMuyjLHSKMzkaMzkajpGUjOSNWZyNR1jKRmzWRm0ajrFKILEMrapDLMqwqrKlmVZW4qyGSQVqIIJIKqrIZZkBqKiiSCqEEgBYsgUBawVJsACLIsCSLFlWwuktlWw2VbK1INlGw2VsNSDIsNlStpsgEFUKsWQFBZDZFlXSyZazNMsmGbF7JTKJlkyM2NEy6ZkmXTI52NkyyZkmWTMudjSyyZkmXTI52NEybKJk2TTFibIbIbKtg0NmbZLZRsrUiGyrYbKtljUi6YkUiy7NRL7MJIzaNpIzZpuVlIxkzWbMWV1xUZRl2UZptBFFiCm0MhlqIoG1aLxRFFuxWbVf1wSvtoBJXYv7bLFX9skrxrENkNkWRYlggJkaWRNlbJsirpl0zNMsmRLGqZZGaLozWaui6M0XRmoui6M0XRms1rE0RlE1iZc6ujSLKJF0ZsYrSLNLMkWTMVixpYsomTZE0vYTKlkBZEshcgRFWUky0jOT5mnTGDZRsNkNh0kCrFkMrcQ2Q2GVbNNRZMsZplrC2L2SmZ2TZE00ssmZWWTIzpqmXTMUyyZGbG6ZpFnHTNIsjlY5EWaJmEWaRZmudjVMumZJlkyOdjRMsmZpkphmxoCExZGdJBFk2AIfQkhgUZRlpMo2WOkUZRlmyjZp0ijM5F2VZp1jNmbNWUaK6RmyC7RVorcUIZZlWVqKMqy7KsrUUILMqVuIZAYZVQQSQFCCSGVQAAACGFQwCGwqBYZUqpsq2GyrYWQbKthsq2VqRNlWw2Q2G5EMgNkWVU2VFkWVdFkNkNkNhdFkNkWLK0lMsmZ2WTCWL2WTM7LJkYsaJl0zKyyZGLGqZdMyTLJk052NUyyZmmWsjnYvZNmdk2RjSWyrZDZVsLpLZVsWVbBoZRss2UZY1ExfM0vkYrqaN8jUZyUmzJsmcuZk2VuRWbtmTLsoyukVZVlmUZW4IkLoCogii6VkuJWbVKJ7E0Alqq+0gSvtAVI5r+2y1md+uy1m3m0lsWRZFkakTYsrYsjWl7JsomSmRdNEyyZmi6ZKlapl0zJF0zLFaIujNF4mazWiLozRdGazWsTWJjFmqZlzrZF0ZRZomZrnYsSmEGYqJTJKlkQXRdFEXRGalkWSVZCKyZlI0kZyNR0xUbDIkRZXWRDIsEFaiGyrZLKtlbibJspZZMq6WJsrYsiL2TZQmxo00TLpmKZdMzWLGqZpFmKZdMjnY5EWaKRx4s0TI5WN0yyZimXTIxY1TLJmSZdMjFjRMmyiZayM6TYsrYsGl7IbK2RZDRJmbZZsoyxuRRsoyzKs06RVlWSyGVuKsoy7KM03FWVZZlWVuKlWWZRlairKssyrK3FWQyxVlaVZDLNFStIFEkBUAlkAQACqhkAgNBAIYBlWSVZWoMqyWVZWohsq2SyjK3BshsiyrYa0lsiyGyLKsibIbIsiwuktlWCCqAgBQJkAosmXTM0yyZGbGiZZMzTJTI52NUy6ZimXTI52NUy1mSZKZGLGlk2Z2LJpmxdso2Gytg0tZWyLIsGktlWGxRRMSZPkOhScuRWfNZSdlGyWyjYdYhsrVhkpmoqkkZG0+hj3NNRdLkKJXQmiM2kUWZC5ElYtVoiiwoJtT9dAfrgtWN79dlrMr9ctZ0rnpexZWyLISLWLKWSmRrS9kplLLJkVomWRmmXTJWa0TNEZJmiZis1omXTMkaIzWK1RZGcS6M1mtEzRMyiXRmsVrFmsWYxNIsxWLG8SWViy5HNBZEEoyLotZQmzLKxDYshsLESMpGjM5Go6Ys2VbLMozTrBsgEWVtDKstZRlaiLJsoyUytaaWTZRMmyJpexZWyQml0yyZmmXTJUsaJl0zNMsmZc7GqZomYpllIjnY3TLpmCkWUiMWN0yykYqRKkRm4uQpFrMFIupEYuLSyLKWLCaWsWUsiwul7KsiyLCyIZRlmyrK3FWVZZlGVqIZRlmVZW4hlSWVbK3EMqyzKmmoqyrLMgNRVlWWZBWoqRRZkFaVaILEMqqkEsgKghklWVoZWyWVChAIbKoyGCrZWoMo2S2UbK3INlWw2VbK1INlWGQG4hsgAqhAIAlkBsrYVIIsiyqkgWQESWTKE2Cr2WTM7JTDFjVMsmZpkpkYsapk2Z2TZHOxpYszsmyaZ0vZVsiytkTS1iytkWVdLNlkzOwpBmxo5GMpWTJ2ZspIhsqyWyrYbiGVug2UbLGtEpcisepDLQRpfEaJci1BLkWoy42q0TRaiKKztWiGacLKuJU2z/AF0CUvXQLViG/XLWZt+uTZ2XS6ZNlEybJo0mybKCyaa00ssmZpl0ZqVdMumZouiVK0TNIsyReJisVsi8TOJpEzWKvE0iZo0iYrFaIsiiLozWK0ReJmjRGKxWsWaJmKZZMjFjSyyZRFkZRaxZFgyLWRZFiygyki5RljcUZmzRmbNx1irKtiRRs1p0kWsq2VbIbDcg2QmGytlbkaWSmZplkyJY0TJRmmWTDOmiZZMzssmRLGiZdMxTLJkYsbJlkzFMsmZZsbKRZSMUyyZGLGykWTMUy6ZGbGykWTMUy6ZGLGtiylk2GdJsWVFg0tZFkWRYXSWyrJsqyrEMqyWVYaiGVZZlWVqKsqyzKsrcVZBYq0aaiGVZZkBpVkMsypVirILFWVpBDJZDDUVZVlmVZViCCSGVpDKlioVDKlmVZWohlWSyrK1EMoyzKsrcVZVlmVZWohkEkUGkEFirKqGQySGVYqyAQGgEEWUTZFgA0kkqiQiUWTKEoM1dMsmZplkyMWLpk2UsmyMWLWTZSxZE0vZDZWyLGk0vZFlbFhNLWLK2LCaLKthsqwaQVbLMoyqhlGWZVosaVfU0giqjbNUqLWcqsi6RSJojLjUF4QIXU1jRXPKo4Crga2Q6LHPuriuNTQNZL1warpMnBl9smyr+2LOrutZNlUxYNL2LK2CK0TLpmaLozSroujNF4szWK1RdGcS6M1mtEzWLMkXizFc62RojKLNYsy51dF0URZGay0RdGaLoxWa0TLJmaLozWa0RZFEyyZmsVYkgIgEWGQGotZViyGaixVmci7ZnI3HXFRmTZeTMpGnbEshsq2RYdJE2Q2RZFla0smWTM0y1g00TLJmSZKZEsa8RZMx4iykNM6aplkzJMsmTTNjVMsmZJlkzNjNjVMsmZJlkzLFjVMumZJlkyMWNky6ZimXTIxY1TJKJk2RjSbFkWRYXSbFlRYNLWQyLFg0MqySCtRDKskhlWIZVksFbVIaJZDKqpDRZkFVUii1EUGtqENF2irRWpVGiGi7RVoqyqNEUXKtFa2oyCzIZWlWVZZlWGoqyrLMqytRVlGWbKsrcVZDJZVlbirIJIK0gEhgVZVlmUZVgVZJDK0qQySrDSGQSyppU2CABJJAsjKbJKkhEplkyliwzWlk2ZplkyM2LWLK2AymxZACJsnsVJ7EZpYsrYsINkWQ2RYUbIDC6lRKiHE0ihJFjHd7sormWZKRDdsUq0S6KwVs0apmXPKoJtkEhipUyVKygXI1GbEvnNAi/XBukcCX22LJkvWZU6vVFhfMggirklCyYF0XRRFkSxF0y6ZmiyZhK2iy6MkzRGa51qi6M0XRisVrFmsWYxNEZrFapl4maNEZrnWiLIqiyMVmrosiqLIzWasi6KIsjLKxKZBJEGVZZlX1DUQCGCxpWRlJmsjGRuOuKkjNlpFSu0UZDLMqytxDIJIK2glMgBVhZFiwLWSmUsWE02TLJmKZdMjNjVMumYqRdMyxY1TLJmaZZMjFjRMumZJlkyMWNUy6ZkmWTMsWNUy6ZkmWTIzYvZFkAjOkggWFSCLIsomyBZFhZEMgMMqoIJIK0gEkUBBBYgqqkF6KlWKsqy7KlairKssyA1FSrLsqyrFGVZZlWabirKssyrK3FGVZdlGWNxRlWWZVlbirIZLKsrSAAFQQyWQwqrKsllStRAYDKqrKssyrKqrIJYK0gAhgTZAZARYWQgEqwIJDNSiQQRlNiytiwmlrBAsjKyJbK2VbCaTZDYbIsImyCGxYAXzIsBG8HyEimOXIszUcrNVHRFUJvsTFEo1xLuWl1JgqQq2ZcbfcS5BlirDO1aJolIUbibUS9dAul66Bs269/bZDRL+2yWdK9MrMkNEBuJLIqSgq6ZdGSZomSpV0WRRF0ZsZaRNIsyiaRMVitYmkTKLNIsxWK1RdMyTNEZrnWsWaRMomkTNYrWJojKJrEw51dFkiEWRmxjaUiyCRKMJtKAQYQKMuyjI3EMiwyrZpuDZlIu2UkWOmLJlWWZDNO0VKssQytRQMlkBuIIJIK1EE2QyAq1ggAWRZMoiyIzWiLJlEWRGa0TLpmSLJkYsaplkzNMsmZYsaJl0zJMumRixomWTM0y6ZGLGgIRNEYBYBAIbJKlUAIChBIKqATQosFQTRBVQKJAFSGWICqMhlmVZWlWQWaIK1FGVZdlWitRRoq0aUUaK1KzZVl2VK3FGUZoyjK3FGVZdohorcrNlS7RVorUVBJDCqsqyzKMrUVZDJZDK0gglkMqoKsllWVQglkBQqyWQUQQSABKKkhKsWRRMsmGasyjJbKhmBPcgATYsgWRE2RZFgMpsgMrYE2CpJUSRYsiwi8GaWYp8zS/VDGUR1kawRnBHIhHkZrnnV4llEhFkzLz2poo0XK1bLGdoomi1CjpE2ol66BeK/SIG07nWSXrsGkl67KNUbr1yqNFaNGrRWiNyqkhoFbSiyKosiJV0aIzRZMlZrRGiMkaIxWa1ReJmi6ZmudaxZrExRrFmKxWqNImUWaxZmudaI1iZRNIsxXOtEXRmi6M1itEWKIujLCSCSGZUKskhhqKMoy7M2V0xVbKMsyjZXWKvqVLMg06RUEkBqIaKssyGVqVUgkBqKkFiCtAAAFiCUQWRZFUWRGKsiyIRZEZqUWTKosiM1ZF0yi6FkRirpl0zNF0yMWNUy1maZdMjnYkEWCCSAAIBJAVAJANoBNCiiCCQVUAkgG1SGWIKqrKl2QytRQhosQFUohouyrK1KoyjLsozUbijKsuyrK3FGVZdlWg1tRohouVZWpWbKM0ZRlbihVssVaK3FWVo0oiirtnRFGjRVoq7UaKtF2iKK1tnRDRpRWirtQMtRVhdqsgkFEEEgCoJIaAWWTKkhKkgAMgACABFhAWRYCBDFkNgLFkNhFKnsB2K2NMrLqaPsikepeKtkrGTWCOTFcjCKOVFeqYrzclV7lqIrmXSI42oosoFkizaNRi1m1RFFnzFHSJtC5TBC/jEDaRwZR9dlXE2cfXZDibr0zJx2irRvKJnRl0mTOiGjRoq0HSVVFiKJQaSi6KIsiVGkTSJlE0RmsVqmXRmi8TNYrVGkWZpF0YrFbRZpExizWLM1zraLNEzGLNImK5VqjRGSNEzNYrRMsmZplkZZXIYsGRDIZLKsNRVlGaMo0HSMmUZq0UaK6yqCi1EUVvapDRdorRVlVILNEMrcUZBZoig1EEUWoUVdq0SkTRNA2hImiUi1ETaqRZE0KIm0oskQiyIzUosQi1EZtEiyBKIzUolEJFiM1ZMumURZEYqwQCIiQTQoMoBNCgqCQABBIKKii1AClAs0QVVWQyxUKgqWZVlaQyCxFFVRohl6KtFajNlGjRlGVuM2VZo0VaK2oypdlStRVlGXZRhqKSKNGjRFFblZ0RRpRFFXalENFyGVds2irLsq0VpRoii9EMq7UaKtF2irKu1GVaLtFWg1tVogsyGVdqkUWIBtUEkFEE2GQESQAESgQGECCLIbKJIsWQwg2QLIsASVFlGnYoTfIhCsNI9DWCMoI5EEYrlnWkFzRzIx9U4+JXJHKk6iZePkvuylyCsLmXSJGalE0TQSs6RztQo2S1SNaSRm+bOkY3tml+kQLxX6RA0u3EcfXZPCayj+kZHCbrpMmEoGUo0ctxKSgc66Y5uK1yM2jdxopKI27Y5MmiKLtEUV02IlCi1Eq7TE0iZo0iSs1pE0iikTWJiudq8SxCLJGXNZGkWZovEzWa2TNIsxRpFmKxWyLpmSZojNc6ui6KIsZZWJKkpkRLKkkMjUQVfMkgNxVoq0aEUGpWbRVo0aIaK3Kzohou0RQblUaIo0ojhK1KzojhNKHCF7mdCi9CirtSiaLUKC7RRNEpFkiJtWiaLUTRE2rRKRahQTYiyIRZIjNSSkCUZZ2lIlIEkQLEIkMpRZFRZEXJKplrDNATYCIIokmgIoE0KBtFCiaIKIIaLEBVWVZeiKK1KoVou0RRWtq0QWIC7VaKsu0VaKsrNoq0aNFWitys2irRo0VaK1KyaKs0aKtFblZsijSiGhtrbJoho0aKtFWVm0QXZRlalUZDLtFWitbUZFF6IaC7UaKl2iGjS7ZtFWjRoq0VrbNohl2iKC7ZtENF6IaKu2bIou0RRV2rRBahwlNq0KL8JNFZtZ0Q0XaKMG1bIbBAUbIBAE2VZJVsoNkBgoBc2Q2TDrYSrvoQiG+ZaK5krF8NYI5EEZ442bRVGK8+dbYuTLzlbopjXM04G2YeXLyJGkUQo8zVRpFjnlUUOhaiaOkcrVebFFqLcJ0jO2cY/pEDaEf0iBtnucaUayMOJvkhWRlOE1W5ky4SsoG1EONmLG5k4k4WYuPZnOlExnjObthm4colaORKBm4lld8cmdE0TRNFb2hF4kUWRBpE1iZRNYmK51qiyKIsjLmsjSJRGiM1m1dF0URZMzWK0RomZI0TM1itF0LJlEybMsr2TZSybILWQATSoIJIDUAQLDQQ0CQqtEUXFEa2zoUXoUVds6FF6IoNbV4SKNKHCDbOhRpwkUNr3KJFkiaJoG0UTRJNETatE0WomgbVSLCiaImxIkUWoibQSKJIyIkgkgkABEolEUSEWBBIQJQokIAAIUQSAqKIZIKKkMsQwqpDJZDKu1WQWAa2pRDRYgqqNFGjUq0GpWTRVmjRDRdtSs6KtGtFWi7a2zaKtGjRDRWtsmirRq0VaG2pWLRHCatENF213MuEjhNeEjhLte5lwkcJrRDRTuZOJRo2aKNF21KyaIaNWijRdrtk0Q0aNFWitSs2irRo0VZWts6IovQoq7V4SaLUKKzarQo0SIkVnbGRjI3kYTK6YqsgEBsZVkkMqIsgkFENEEsoALrlEoupa7ZUqUa442zJHKwR5ma5Z3UcnHCkT3LWoxKLmznXk3tycELOUoUjLDySNXIjyZ22qqNyNKIj0LGpHO1FCi1EpHSM2oSJStlqLJHSRi1fT47zJsG2GNTQOvbt5ssvdx8keLIzGUKZyZL9Iyso2LHbHLTjURRq4lWjnXWVm4mconIopKJzreOThzgZOJzZRswlCmZejHNxnArVHIcSrgNusyYlqJcaYore0xZtEyRpEzWa0RdFEXiZYrRF0URZMyxV0WRQsmRGqLpmaLJmWK0TLGaZZMiLpiytlrIibJKkk0qSBYIqGAAoACKIkEgKFAkiq0KLCgbVoUXoigu0URwl6FA2zomi/CEgu1aJoskTRE2qkTQLIG1aFF6FETaKJSJomgm1aFFqFENq0SkTRKiQ2ihRaiaCbRRKRKRNETaKJomgE2ihRaiKCbQCQFVsEkFAAkCtBkkMqqkMlkBUEEgrSrILENA2qQ0Woigu1GhRcrRWtqNFWjRorQ2srNoijRorRdtbZtFWjVorwja7ZNEcJtwkUXa9zLhIaNeEjhG17mLRDRq4lWi7XuZNFWjVoq4mttSsmijRs0VcS7WZMXEq0bOJRxLtqZMWiribOJVxLtruZUQaNFWi7a2qSiKJui7SpbM5MNmcmaiyKzkZMuyrK6RQhksqzTQVZJVgRYsghml0lsq2CAJRZFEXQZq8VzOZh5I4sEbxZmuHJ7t3Ky0HzM0aY0c68+XhyoTo1jcmYQRyYISPLm0RKIRJuRwqxKKl4K2dJGKlI0xxtla5msFTOsjllfZtj/jECYfxiB6MZ7PO4zf6Rhlb/SMszGUdlGirRoyrRysblUoONolkroc7G9sJR5mconJkjKSOdjrjk4so0VaORKNmTRl2xyZOJRxN2iriXbpMmSReJLiEg3tdGiM0WRKxWiLJlESmZZaFkZplkyI1TLJmcWXRlmrplkyiLoiLJk2VFkRdMmyiZNkNLCytgmlWJ6lSURU0QSAAFAipQAAklEBMgsiaK2TYE0TRCdk0ECKLUCG1aJAC7RRICAlFqISJRE2UWoUTRE2iiaJolIibQok0SkWSIlqtE8Jai1BnuZ8JPCaJE0DuZcIo0oigncoC1EUF2oC1Cgu1SKLUKC7VoUWoUU2qyCxANq0Q0XIobXalEUXaIoLtWiKL0RRV2pRFGlEUDalEcJpRFFXbPhKtGzRWgsrLhI4TWiKG17mXCRwmvCOEbO5jwkcJs0Q0Ve5lwlWjVoq0F7mTRVo1aKNWVqVm4kOJtwkOJdr3MHEq4m7iVcS7WZMHEo4m7iUcTW2pkxaKNGzRVou25kwaKNG7RRxNRqVlRVo1aozZWpWbRmzVmbNRuVmyrLMqzUbijKF2RRqNbVaKSNGZyKRVlSSCtIYAKJRpGJEYmhHPKrRNYmcTRGK4ZNI82ciKpGONdzeJh5862xo5MVSMMaOQkakeTOrKIqjRLkVkjpI47Qaw6GaNIG5GMll1NYdTPua41zOuMcsr7NY/wAYgF/GIHocHDb/AEjLWZRnHI1kxyUoSScZRdprzReyZR6LF+xVlo80Q0cbCKtEFipysblQyjRo0VaOdjcrFozlE3aKSic6641iRRdqgHTbNoq0atFWg3KqiyIoskF2siUQiyMolFkVLIiLIumURKIjVFrM0yyZGavZBFiyEWRNlUySKmxZWxYVeybM7LJk0aXskzsmyaNNEwUsmyaNLgrZNgSQGQRU2TZWxYNNEy6fIxTLpipY0BCZYyygEigIFE0KC7EWRCJREWJRCLIjNSkSkEWRGbRIskEXRGbUcJKRZImiMbVoUXoUDalEUacJHCDbOhRpwkUF2z4SOE0oigu1OEii9EUF2pRBdohoq7UZU0oq0GtqgloigoRRagVNq0KLAG1KIouKC7UoUXocJU2zaK0bOJHCRe5lwjhNKIoL3M6FGlEFNs+Eq4m1FWincycSribMq0VZkwcSOE1oUNtdzNRDiaUQxtO5k4mbRuzNorUrFoo0aso0adJWTRRo1aKNFjcrJoq0atGcjcalYyM5GsjKSNOkrNmbNJGbLHSKMoy7KM3G4q0VZZmbZqNQbM2yzZQ01EMgkhlVBKQRZIJauuSJXMqWRK51ojSPN0ZI2xrnZiuWTkRVcjWCMoG8FbRJHkzrkY1Ss0i+ZToqLI3I8t93Jj0KTfMmL5FG7ZuRy17rI1x9DFGy5ROkjGSy5s3xmMUbR5I64xxzpKVTBhmyxxtznJRhFNylJ0kvNg7dtq4YWzw8R4Q3/wBdbbrM3ktPKX9W/lXy8ke1PjEJyx5YzhJxnFpxlF00/NM+meGt8ju+iWPNkX13Ev0kariXaS+6/b5cj19Tw6/NH2PUel7b9XDx8u9i+ZMivcls+flHyVX1HUllTlY1EkMkg52NSqNFWjRlGjnY3KylEp0NZFGc6641UUATbcVaCLFa5lalWRZciiLogsiUQiSIksiqLERZE2VTJsgtYsqLCr2LKWLBpexZSxZGtL2TZnZNg00sWZ2TZNLppY4jPiJsmjTVSJsysniJpNNbFmaZNg0uRZWxZFXsumY2WTCWN0yyZimaJmaxY0BVMtZGUiiLBBKLIrZKAuiUQiyIzUpF0iEWRGLUouiqLpEYtWRNBFkZYtRQosKCbRQotQIbUog0ohoG2bRVo0aKtFalVoii1EUVdq0RRZkBdqtFWi5FBrajRWi7IaK1KrRBLIChDYKsqxNkplCSDREmdk8QZ0s2QRZHEDSWiGLK2FGVZNkMKWVciaIou1RZHUmh0Ls2iiCSGBDKthsq2VqIbKtAWWKq4lHEu5FHM01NqOJRou5FGy7bm1JIxkayM5IsrpixkzKTNZIxZ0jriozNmjKSNR0jNlGXZRm43FGUZd9SjNRuKMoy7KNGmoiyCWEiqlIsEgGKlFihdErFXRvAwgbwMOObkQORj6nHgcjHyLI8ubVu2XRkmXRuR563T9UhMhdAjpI5Lo1XNmUTaCOkjnlWkUaN0iseRTNljjxynOSjCKuUpOkl5s64xx1uum8T6v6rsmqknDinH0UVLvxcnXtpt/AHivEe9y3bXOGLI/qeN/o41XE+8n99ezy5g+pxcWsfd+k6LpZhxfnnvXRfrHJ0OtzbdrcWr07Sy43a4lafZp/Czi/rEnos3NV77JlLK+sbRvek3nTxnhnGGerngcvWjXX3rmuf/odj1Pjmm1ObSajHqNPkePLjdxkux9H2LxNpt44cGReh1ijbh+rPz4fxr8as+dz9PcffHw+B1nQXi/Ph7z/h3nYr3LMiSPBlHz4ixYIOVjQyrJZDOdjcUaM2qNWUaOdjpjWbIss0UZix0ixDCZIaQmXRn0ZZMK0RKKomyMrE2VsWQWsmylk2FXsWUsWFkWFlbFhdJsWVsrYakXsmzOwmRrTSyeIzsmwaaJk2Z2LJo00TJszsmyaNNOIniMrJsaNNeIlSMuImyaNNLJTM7LJk0mmqZomYpl0yaYsapl0zFMumZsYsa9QVTLpmWUFkQSgi6LIoiyZGaumWTKJlkRmtEWRRF0ZYq6LIoiyZGKsSVsmyImxZWxYTS1hsiyGwaGyobIsrUSQLIsu1CrLWQFVILMqFQVZZlWGoqypZlWVqIbKthkBuFiyosqr2LKWLImlrFlLFlNLWRZWxYNLWLK2RYFrIsq2RYNL2Q2VsiymktkORVshsaakGyrZDZDZdNaGyjkGyjZWpENlGw2VbNNyJBWybIDRlI0bM5MsWMZmEjeRnJI64u2NYMqzWSMpG46Ss2UZdlGajcUZRl2hwm43tnwkNGrVGcmahKzaJSBFlVLZFkWQBZF11M0XiZrNbQN4GETkQGnnzbwNomMDeHQ1I8uay5Muincujcjjk1iXKRLdzcjjV4KzkRVGeKNmyR1xjhnU3SPEeL9/tvbdHm81qJR/q387+Xmju/E29fwToKxSrVZrji9W0qq2/cn865dT5lOcsk5TnJynJ3KUnbb82e/puLf5q+n6d0ndfq5+PhT9YEdwe99yK9yyK3zJK1Elsc5Y8kZwk4zi7jKLppruipJF1t9A8O+LPr+WOj3DghnlSx5EqWR+T8pP5Ppy5X6iUWvcfFz12weMJaWP1bdJZM2Jv1M32pRt8+Lu13817eVeDn6b+bB8brPTv5+H/AGe2ZBa4zhGcJRlCS4oyi7TT6NMo+R83KafKgQCDlY1EsirQJT5nOxplJUUaN5xtGLRix0xqnRlk7IaK3Rh0WYRW7JsKvZNlLFkGliyqYsaF7FlbFkNLWQ2RZFla0tZHERZWy6akWbFlLFka0tZNlLIsLppZNlLFjS6aWLKWLJo00sWUsWNGmiZNlLCZNGmlk2Z2TZNGmllkzJMumRLGqZdMxTLpmaxY2TLpmKZdMzWLGyZdMxTLpkc7GosomWuzLK6ZZGaLoiVoi6MkyyZGK1RazNMlMlYsaWSmUTLJmU0umSUTJsjOk2LIsWBNkWLIsAyLDIbK0kFbIsGlrIso5ENlXS7kVcirZVsaakWcirkVcijkXTcjRyKORXiKuRdNSLcRFlGyrkNNaaWRZnxFky6NLNkWQ2VsLpayLK2RYNL2LKWLBpe7BWybLpENkWGytjSrWGyjZFjRpZso2Gyl2VZF2VkwUkyrIq2VbIbK2HSQZVksq2VYNkcRVlbLpdLuRRuyGyGWRdKyZRl2iKOkjW2TRnJG7RnI3G5WLiUaNWzJs1G5aqyjZMmUZqNyKybZQsVZWwqwVbKowiLF2USjWJmkbwiRjKrwORBGMVzNol082dbRORHoceBspG5HmyXLxKovE3I41oi8E5Pl1M4ptpI5uHFwr2m5HDPLS0YUqOBu296LaMV6jJc3VYoU5u+9eXJ8/YdV4g8WYtB6XR6F8erXqvJSccb7++S8unyaPA6nU5tXqMmo1GR5Ms3cpPue/h6e5e+Xh6+k9Py5fz8ntGu57hm3PX5NVmbuT9WLd8Ee0V7v7ThMllWfQk1NR96YzGdsRfrAj9YGliO5JHclMrSUSQSRUkkAiu32bf8AV7LKUcXDkwTac8U+nvXk65X806R9C0G46bdNL9Y0s3KF8L4otOLpOn8+3I+To7DaN21G0av02F8UJcsmNvlNfk/J/wBp5Oo6eck3PLwdX0WPLO7D9T6ewYaLXafctJHU6afFCXJp9YvyfkzdnyMsbLqvhWXG6oCCTlYLdjKS5l7IlzMWNT2ZNGcjZozkjnY641ldEqRDRVEdY0smzOybIaaWSmZWWTBppZFkJgaE2LK2RZGpF7KtkWL5FakQ2LIZFhqJsWVsWGpF7JszsWVdNLJszUibIaaWTZlxE2Q00smzOybIaaWTZlZNhNNUy6ZkmWTM1LGyZZMyRdMzWK1TNEzFMumSsVqmXTMkyyZlixqmXTMkaIzWKumWTKEpkZaJlkzNMsmRitEyyKJk2RmrplrM7JTJpGiZZMzTLWTTNXBWyHIItZDZXiKuRFkXcijkVbIbLpqRZyI4ijZDY01ItxEORRyKuRdNSLuRVyKORVsumpis5EWUsizWmpFnIq5ENlGxpqRZyIso2RY01pomW4jLiIci6NNHIrxGbkOIaXTTiFmfEOIaNNLFmfETxDSaX4gpFLFl0ml7K8RXiIcho0s5EORRyIbC6WbJRmibLosWbozkyWzOTCyKtkWCCtpZUlsqwIZFWWUbLPkahtnwoqy0pUZSkaanuORVyKtlGzUbkXcjKTIbKORqNSIkzJstJlGajrIq2Ubolso2ajY2VJZVsqoZVslsr1K0dSyRCLJFS1eEbZyOipGUOSNEWOGV2vFGsTNF0zUjjk1TNIPmYo0izUjjlHJizSPPkjGFukubfYy3HetFsacJ/p9YqfoIuqT7t1y5duvNcq5nXDC5XUcO3LK9uM3Xa3h0WmnqdTkjjxQVylLseH37xZm3FS0+i48GjlHhkmlx5L635LtSfnfWl1O57trN2zLLq8vFw2oQSqME30S/PryR17Z9Ph6eYe+Xl9PpfT8eO9/J71DIBVs9cfQoyrZLZRs1GUX6wI/WBSJ7kkdyQ3FkySpKIqSSCSKlEkAiux2ndtRtGr9NhfFCXLJjb5TX7/Jn0Had10+76T02H1Zx5ZMbfOD/ADXkz5ca6fUZdLqIZ8GR48sHcZLsebn6fHk955ePqujx5pue1fWWiDptl8Tafc/0OdQ0+pVJRcvVydvVvvfb8eZ3bR8jk48sLrJ8Hk48+LLtzipIoI4WM7VaKSRtVlGjFjUrjyRnXM5EomUo0zNjtjkyYstJGV0zOnWe69k2Z2TYXTVSLWYqRawaWbIsq2LCyLWLK2RZGovZUiyLCyLdiCLFlaTZNlbAVYWVsWRV7JspZNg0vZJRMmwLEpkEkRdF0ZJl0yM1qmXRkmXTM2MVqmWTMky6ZmxixomXizJGsUZrFaRLooi6MudWslFUSRldMumZJkpkSxrZZMyTLWTTOmllkzLiJ4iJpqmSmZWTZGdNOIhyM3IhyCzFdyK8RRyKuQ01MWjkRxGbkQ5F012tOIq5FOIq5DSyLNlXIq5FHIum5F3IizNyHEWRrS/EQ5FOIq5GtLIu5FHIq5FHIabkX4iOIpxEWXS6acRDkZ2LGl0vxDiM+IjiGjTTiFmfEOIujTXiHEZcQ4hpNNeIniMuIcQ0mmjkVcinEQ5BdL2OIz4iOIGmnERxGdiwaXcirdlbIbC6WsFbJTKJoUhYsrOxuispCTMpyKsispWUbDZRssdZBso2S2ZyZqNSIkyrIbFmo2hmci8mZSZpqKtlWwyrNNxDZVksqytDBBKRpUosiEiyLGLV0aIoiyNSOOTRMsmZpl4s1I51qjWHMyirK67WQ2/Qzzy5y+zjVXcu3wOmONyuo5atuo63fN6zaPKtNo8rx5Un6SaXNWuST9zu17OZ5VstOUpylOUnKUnbbdtszbPscXHMMdR9jh4seLHU8jZRktkM7R0qGyGCrZqMoZVsllTUZqO4HcFSJ7kkdyQ3EokgkjUWJKpkkVKJIJIqQQSRUnqNp8X5tPH0W4RnqILpkjXHFV0f7Xbm3fXqeXTJOfJx48k1lHPl4MOWazj6xpNVp9fp1n0uVZcTbXErVNdmnzRtR8o0ur1GizLNps08WRd4vrzun5rl0Z7Da/GODJjhi3KLx5EqeeCuMuvNpc126XzfY+XzdHlj74+8fF6j07k4/fD3n93qHGirVmkGpQjOElKEknGUXaafdMOHdHgsfO3ry48kUkuRvKJk4mNOmNcaXIxmjlZInHkqM6enCsrJshlbJp2aWWTMrJTBpdsWVsJhV7BUkyJTDRAUiqdAW6kNBZVSSKZKVhQkcIoi7QSTQoGxMsitFkBJZFUWSIiUWTKpEkRdMumZF0RmtUzSJlE1ijNc61iaxM4miZiuNXTJsomTZllexZWyAml7JTM7Jsi6aqRPEZKQ4gzpspE2YqRZSMpprY4jPiI4iaO1o5EcRnxEcRdLpdyIcilkcQ01Iu2VcinERxF0ul3Iq5FHIq5F01Iu5FXIo5FXIum5F3IrxFGyGy6akacRDkZcQ4i6XtXbKORDZRsumpF3IjiM+IixprTTiI4jPiHENGl+IcRnxDiLpdNOIcRnYsaTTTiFmdk3Y0mmlgqiWxpBsiyrZFjRpayLIQbGhNk2VsiwLNkWVsWDSWwnzK2EEapiyqJb5FYVmzFsvNmTZXTGIZRslso2VuIkzNstJmbZqOkRJleIMq2ajUQ5FGW6lZGmoqyGw2VZY0hsrzZZRbZooJGoW6ZqDLcNGgZqRi5KEpE1zLJUakS0SJIslGpGKsjSCsojbHGzcjnlWkainKTUYpW23SSPIbxuL3DWOUf4nHcca581fX3v9x23iDcfQ41ocMmpzV5JJrlH9n49fd7zzDZ9HpeHU769fScOv8zL/RDZVsNlT3R7aNkNhlWzTFQ2VZLZFmolQypLZBWai+YIvmCkWv1ixTuWRG4klEBEVYlEBEaWJIJIqSSARUokgEVYkhMkiux2vetbtOTi0+S8bvixTtwd968+S59eR73ZfEWj3iscf0Grd/oJO7S7p1T5duvJ9lZ8xLwnPHOM8cpRnFpxlF00/NHm5umw5P6vF1PQ8fPN+L932OWNS68mcfJicfcea8PeL8csePR7rJ8dqMNS+jX8v8L9vPu37N46Xmj4/Lw5cd1k/O83FydPn25x1conGy4ztp6fiVx+RxMmJ+Rwa4+WOrkqKM5eTGcaUaI9uOW1bBHQkNpRKKWSmZXS5YomWTIiWVLENEIi6LKRUgrTVUyySMlZZNk2ljZRQ4CsZGiZGLuKONEUbdSrj5AmTOhRaiaI1tUlE0TQ2bEiyQSLpEZtQkSkTwkpETa0TWJkjSLM1nJqmWTM0ybM6c9NbJszTLWRnS9iyliyC1iytiwLWOIo2LGl00Ui3EZWLJpNNOIjiKcRHENLppxEWU4iOIaXS/ELM+IjiLpdLuRDkU4irkXSyLuRVyKORVyLpuRdyKORVyKtl01Iu5FXIo5EWNNaX4iOIpZFl01pfiIcitlWy6JEtkcRVsrxF03IvxEcRSyLGl004hZnxE2NJpeybKWLGk0vZZMysniGksa8RHEZ2LGmdL2RZWxYNL8QspYsC1kWRZFkTS1kWRYTAukW6FVINl0zVrDkZ8RWUwmicrZm2Q2VbK6SDZRslso2VuRDZRlmZyZY3ENlGyWyrZqNQsh8yGyEzUU4bJUDRIPkakTuZ0kVciZMoaixaxxEEm5EqbJsqWRqRmrIsiEWSNSMWrwXMtqdTj2/Rz1GRcVcoxunJ+RfDC2eU3ncvr+qrG7wY+WPlTfm/uPTwcXfl+ycXH9XPXw6/LlllyzyTdznJyk/NszbDZU+tJp9bx7DKklbNM0ZVsNlWWIFWybKmozQhhsg0iO4I7gqRe+ZJXuSmZbi6YIRJGkokqWIqSUypIaXBCZJlQkgWFWJTIBFWBCZJBY9t4N8RS9JDatbkXBVaec3zT7Q/d8vJLxBeGSWPJGeOTjOLuMoummu6OXLxzkx7a4dT0+PPx3DJ9saKThGf2lT8zqPDG9/wzt36WV6vDUc3q0nd0170vmnyqjumj4XLx3C6r8dyceXDncMvMdfn0l3XU6zLicXTVHoZR5HGz6eOWPTmcXfi59e1eflEo+Rzs2nlB00cWeP2B9DDOVkCaHCZsddpTLWU6EpkF0ySllkyIklRJ5EkNoSLUEWSIm0JFlZKRZIyztCbJ5llEsok2m1BRqoEcBNp3KUTRbhFDa7QkaIqShtLV6HCQmWTG2doosgTyIbSuZdIpZZSIzWiiXUUZcTJUyM6qz5FLJcrKMixaxZSybCrWRYsgKvZFlbIsaNLNkcRVsgaWRbiI4ijKtl01I0ciHIzciHIumpF3Iq5FHIjiGmpF3Iq5FOIhyLpqRdyKtlHIhyLpqRbiI4ijkVsul00ciOIzciGy6a7WjmVcjNsiy6XS7kRxFLFjS6WsWUbFl0ul7JTKJkjSVexZWxZNM6Wsmyliwml7FlLJsgvYTKWTYZXsiytkWE0tYspZFjS6XsWUsiyGmqkHIzTIcis6XcijZVyKuRdNSLNlXIo5FXINSLuRSyrkUci6akXlIzbKtkNmpGpBshshsqajWktkJ8wQakVspcisplbK9TUY0dWSCTUi2oJAo1IylFkQkaJG5GLRI2xwcmRCDkzrN63Z6Ti0embWZr15/sp9l7fb29/Ttx8dzuozMbnl24uPve7tueh0zcYpuOWfRyfeK9n4+7r59sllWz63HxzCaj6fHx48eOoghsNkNnWNVDIbDZUsQbKthsg0zUBghlZQyAGVFf1gO4KRbuSiO5JGosSVRKZGliUVJI0sSipJFSWTKgirghMkipJIBFWCIJCrArZKIrsNo3PLtG449XiXFw2pQtpTi+qf8AfqkfWdFrMWv0eLVYXePLFSXNWvY67roz4uei8MeI/wCCMr0+oV6PLLibS5wl04vauStfLyfj6rg753Ty+V6n0X1se/Cfmj6ayrIxZYZccZwlGUJJOMou015ovwo+Rlg/MeLqsMmKOSNSR1uo0rxu6uPmdw4Gco9U1yOdmnbj5bi89kxVzRRRO2z6Tq4fI6+cHF9CPocfLMoy4LKvHXQ1qhZmukyrCqFmrjZRxaJpuXYmXTM6LIzRqiyRmjRGazVkWRVMuiMVZFkVLGWV4sv1MkXTIzRoUiSCEqOEii1jkGtqkkkWRdpTJsglBFkSVsmwi1klbJsiLBlbFlEMWQ2VsNL2TZSxYXSWyOIq2VbLpZF+IcRk2OIrWmjZRleMhyLpZEtlXIhso2NOkizZWyrkRxF01ItxENlbKtjS6WbIsq2VbNaakWbIspYY01pLZFlbIbLpdLWRZWyLLpdL2RZUDSrWEQTZUXRNmdiyaZ0vYspxCwaXsWUsWRF7JspZZBKkWLKtk0i3ERZSxYNLWLKWRY0aXsWUslMaNL3SKOQk+Rk5F0SLORVyKuRVsabkWcirkRdhqkXSquRVshsq2VrSWyGyAakUACVmpBBZRLRiWo1IxcmTQLuIo1o2qkTRZIUbkZtRRKRNFkjUjNokaRjbEYmO46+G16ZS4eLNO1ji+nvfsOuGFyuox75Xtx8st23RbbiWLEr1E1abXKK8/a/7+/yU5ynKU5ScpSdtt22y2bNk1GaWXLNzySdtsyZ9Xh4phH0uHhnHj+42VBDZ2dRsqw2Q3ZqMoIbDZVs0gQAVlDIYbIKlCrJbIKyjuB3BSLdySvcky2sSQAsWTJKkpkaXBUsZVYEEhQsmVBGlySqZYihJAIqxJUlEVYlFCyZB6vwp4ihoK0Gslw4JSvHlb5Qb7PyT+5t+dr6DHJ2Z8UPeeFfEOTW/8Q1cuLPCN48jfOaXZ+b/ABV+XPwdVwfz4vhep9Bv/Own9XszPJ1M4zaIc2z52UfBmPus1Zxs+nU1dczexZyuLrjbjfZ1E8Motoyaa7HcZcUZq0cOeOnTRl68OXbhE8maTxozapk07y7Q4oikWsgzY1tKRZFUWRmxKtRZciqLGbGVkyUyhKM6GiZKZmSmTSabcQszskiaWsFbJsmhIFgASQAqbJKWTZBaybKWTYFrFlWyLBpZsiytkWVqRayHIrZDZV0s2VbKuRVsumpFmyrZHEVbLpuRZyKuRVsrZdNSL8RDZRsq5F01Iu2Vsq2RY01peyrZWyLLpdLNlWyGyrZdNSLElEy1jQMhklWUiGV7ktlWytRaybKWLBpaxZWyLBpeyLK2RY0aXsmzOybCaXsmyhJEXTLJmdk2Rmxo2VbKORXiBpeyLK8RHENGlmyLK2RYXS9lkZpkuYSxaUuRi5ESnZRyLpqYrORF8yrZCfMumtNo9Cs3yI9IkjNysMyXarYJogsjYCCUjUgF4oii0TUjFq6RPCSi5uRytZ8JDRoyj5s1IkqtCiyRZRNyFqsYWaqBaMTi7luWPbcPaeeS9SH5v2fidMMLldRmbzvbijcdxx7bh7TzyXqQ/N+z8TyOfUZtTleTNklOb7yfT3eSIzZsmozSy5ZueSTttmTZ9Th4ZhP3fT4eCcc/cbKsNlWzu7VLZVsllWysjZAKtmmaNlSWQVAhsNlWVkIYbINJQglkFRHcDuARbuSR3BGosSVJRFSSQERqLJlkyhKIq5KKkkaWBWy1kWCLJlSURVkySpNkVJJBIVJJUkipTLwnLHOM4ScZxdqUXTT8ygRLDW30bw34h/hXG9PqFWrxxttLlOPS/Y+atfLyXoLs+P6fUZdLnhnwZHjywdxkux9F2PxDg3XDGM5RxapcpY7+17Y+a5fD7383qOn7b3Y+H571DoLx36nHPb/h3VkWT1KvkeG4vlRPFXuKTjxe8NlWznY3GE4eRhKJzZc+a6mU4KXsZnTvjm4fDzHCayjTplOhNO0yVolEijNi7TZNlCbM2C5KKJlrM2IsSiqZNmdC10LK2QTQvYspZHENLppxFuIy4hxE0aa8Qsz4hxE0aaWLKWSuY0LWTZHCRQ0LWRZWxY0qSGRYsKCiUGy6XbOXIo2XkzJs03iNlXINlWytwbIbIZFlbibK2Gyoai1lWwQzWgshshsq2G5E2LKWRZdLppY4ilixo004g2Z8RNl0mktlWyWyjDULFlbI4irpaxZSxYXS9iyhJEXRJVE2RmrWLK2LCaWsWU4iOImjS1iynERZTS/ERZWxZDS1kWVshyGl0s5FXIq2VbLpdLNkWVsiy6XS1lWyAAbLQVlVGzWEaLImV9ktcjOuZpJ8iqRrTMqEi6iSkWo1IzaqkTRZInhNSMWiZayFEsom5GLVaslRLqJbho3IzclFEvGFl4ws4O57xg228UV6TU8NqPaPlxfu/A6YYXK6iYzLO9uKdz3LFtmHop55L1Ifm/Z+P4eOz5smozSy5ZueSTttjPnyajNLLlm55JO3JmVn0+LimE/d9Xg4JxT9xsrYbK2d3apbIBVsrNGyAVbKg2QCGzTIQCGVBlbJbKlQDBBWQgAqI7gdwFi3ckjuSRUggkNJTJKkpkVYEEkWLElCbI0uSipJFWBBJFSSVJI0siSpK5kVYEIkKkkgEVJeE5QnGcJOMou1KLpp+ZQkh5et2bxfLCo4NxucEko5oq5df1vPl3XPl3s9lizYtRiWTDkhkg+koSTT+KPkNnP23eNZtWXi0+S4O7xTtwd968+S5nk5emmXvi+V1XpmPJ+bi9q+oMpIz0GrhuO34dXj5LJG3HyfRr2000as+blhq6r4NlxtxvmKXRDpkrrTKyTj7jlY1ESjaMZQaNlKmRNd10M6dMbY44LNFTOnWVAAsljQTZAM6E2TZQizOl00sWU4hZNGlrKtkoNE0pxEplBZNLppYszTLWTRpey0ZGViyaTTkqSDaOPxMnjY0nau3zIspxEWNNaXsWUsWNLpfiDkUsA0iUrKNkshlbiGVJZVlbiGVbJZU01BsiwyrZWlrKtlWyLK1pLZVgiytBAsgKWRYIKqbLJmbF0DTSyGynERxlNLMgq5EcQVLYsrZNhVkySqJsmmVrFlbIsaTS1hOyq5s0iiF9iislRqlyIlEM9zGxYcSKY00WSTGDL8HIJbGTdFGy2RUZthqJbIBNFVAJomgm1aLJEpFlEumbUKkWbvoSollE1pi1nwkpGiiWUDUjNyRGPIlxLqLLKJqRzuTJRLKJooluE3IxcmaiWUS/CWjE1IxclVEvHG2y6goxc5NRjFXKTdJLzZ5Xd/EEtQsmm0nq6d8nkqpTXf3J+XX50d+Liud9muLjy5brFtu3iBxlPTaGS4a4ZZl1v+T+/5eZ5tsiyGz6WHHMJqPs8XFjxTWI2VbDZFnWOlGQQ2Qy6ZpZDYKtmmRsgEFQILKLl0KMqDZAIKyEAgqABBUCLDICHcDuCrFu5KZXuWIqQQSRUgAKlMkqTZFWABGkplihayKsmSVJTIqxNlbJsipJIBGlrJKokirE2VskKkkqixFSSmVJIr0nhPdlota9Jlk/RahpQ6vhydF7r6fI95XG/afHz6L4a3Zbht8Yzk3qMCUcl3z8nfe0ufts8XU8X80fD9U6XV+tj/AKu3kqZblKPMmXPmUXI8FxfH2xnFwfsK8XL2G2T29DjyVGLi643cGVIsWYsdIhkF1TKyVGbGpUWRYIJppNkAgzppIsgiyaVdMtZlY4jOjS7KkWRZNLItYsrYsmlW4ieIrQomj2XsWZ3Q4iaNL2LKcRFjS6X4hZSxY0umiZNmdk2NIlshshsgNQZDJBV2q0VaLhoq7ZtFWjRoq0VqVm0VaNGVZW5VCGWZFFa2qQS0QVZUFSSGGkNkMkhlVUhsmiKKu0WRZPCOELsTJsiiaCbSmTZWgRE2RZNMlRBtMTWJRUifSJEc77tkQzF5SHlDPbV2goopxj0gXVbKkVlNJGXpCrcmCYq5JWylGqxt9S6xFa7pGKRajdYvYXWL2Bm8kcZRZZQZylhLLEXTneVxVB+RdY2cqOK+xtHTvyNzFzy5Y4SxvyLLEznrTk+hNzFyvM4KxllA5bwlXjovan1NsFEngNuAcJqRm5s+EcJrwk8BuRm5MlC2TlyYdLieXUZY4sa7yfXvS837Djbluum2qEfS3PLJXHHHr735K+R4rX7lqdxyqeoyXw3wxSpRT8l/dnp4uC5+98PTwdLnze99o52779m3FPBjXotKpWor7UvLi/Gvxqzpmw2VbPoYYTGaj7PHx48ePbjBshshsg20EBkWVkbIBBUGyrYbINMgIsiyonia6FSSGyogAgqBAARADZBUQACodwR3AIt3JK9ySNLAiwRVgiCQJABGk2SVJIqwCAVNk2QCKvYsqmTZGlrJKk2RVgQSRU2WTKE2RYtZJVMkirWSVJIqxytBuGo23U+n00kpVTTVqStOvu7HEJslm/apljMprLw+i7R4i0u6Vjf6HUO/0UndpeT7/j1O64eJerz9h8hPUbL4syad+h3CU8kOSjlSuUe3PzXe+vvPFy9N84vidX6ZZ+fh/wBnspLlTMZRcWcnFnw6vEsmPJCcX0nB2n8UVlDszx3F8mW43VcOUe6M2cuWNrnEwlBS6cmYsd8cmadF7tGbtOmFKjGnTSSCG+6I4iaWJDIsizOmkkWLHJk0qLBNCjOl2qLLUQ0TS7CLIsiyaVqmWMFKi3GTSaXZm+QcyjlZNNSLcRFlbIsmm9NLJsysmyJprZNmPETxENNbBTiJ4kE0sCLRHEBJA4hxAKIaJsiyqo0Q0WZDLtqVm0RRoyrRdtSqNFWjSiKLtqVnRFGlEDa7U4fYOD2F7HENm6pwFXE0cirZdrLVKIpFyKQ2u1KFGlInhGzuZcLLKNF+FeZNR8xtO5nyRVyNHXZFOBvsTayqA0WJsvHA2NlzkcfmOFs5kdP7DWOmb7Bi8sjgLHIssTOyjpfNGi0yK53qI61YfYaLC/I7JadeRdYV5FcrzuuWCT7F1p35HYrEvIusa8i6crz116078jRac5vAieA1I53mrhrAWWFeRy+AcCs1IxeWsY4jaOI1jA2jA7Y4uOXI4/ofYHh9hzVjvsS8XmdZg5fVddLEZyxnPnFI402Li6Y52uLwDhSLSbbKZZ4tPgnnzzUMUFcpPsSYus3fZKi30R5/d/EmLS8WDROGbK4/xqacYP2eb+7380dfvfiWer9JpdH6mmfJzpqU139yfz+dHnWz2cXT/OT63S9D/Py/7L5c2TPkeTLklkm+spu2/iZ2Q2Q2e2R9Xx7QsiwRZUCGwVsrNS2VsEFQbIsNkGkCGCAgBZVsqBABWQgAqBDYbIAEEkFQAIKh3A7gLE9ySO5JFAAFSmSVJILAgkKkkqSRUkpkAKsSVTJMqklMqSGtrWSVJsmlWsmyosirgiySKkmypIVayUytiyKuTZQtZFSTZUmyK7Dbt31e15OLT5Lg7vHO3B+2vPpzPbbb4k0O48MHP0Od0vR5OVvl0fR837/YfOibOPJw45vH1HRcfP732r651M541LqfOtBv24be16PO540kvR5W5RpLlXl8KPWbd4q0OsqGd/Vcvlkfqvr0l++uvc8fJ0+WL43P6fzcPvPeOznja+0rXmjjzxuPPqvM7FqzKeHq48n5djzXF5seTXl17Is2yY6fNcLMnFoxp6JZUWLIIsmmk2TZVkWZ0rSxxGdiyaNNOIhyKWRZNLIs2VbIsiyaakTYsq2DOmk2LIBNKmyCBZNCWQLIsmlTYsrZFk0umljiKWRZNGmvEOIzJshpfiHEUsWDS/EOIztiwaX4iOIpxDiC6WsK2V4gp0UacLIcWWjNM0tNBjdjjPkQzWaMqDcu0EUWonhC7UoijTgHAU7lKINeAn0ZDuY0TwWbrGXWMrNzcZYyywnKWL2GscQYvK4awew0WD2HMWNIsoryK5Xmrix05rHAl2N1BvojWOB9+RdOWXK4yxpdjRQ9hvwRXRFuEunO8jBQLrE2aqJdciyOdzrNYCfRUacRDdmpGO6qcA4S9CjcxNq0KLEGpim1aCXMsDchteCORCkcVZEiyye064uWUtcz0iRnPIYekF2dYxMNInKzGSsy3DcdLtmFZNVk4eK+GKVyk0uy/uuZ4nePE+p13pMGD9DpZWqS9aS/lP8AJedczePFlm9/TdJyc3ian3d9u/iHS7apYsTWfU06jF3GDuvWfz5deXY8ZuG6arc8yyanJfDfBFKoxTfRL8+vJHDbK2evDhxwfoOn6Tj4Z7e9+6WyrYIOunpCGxZBUCLDZUrKWyLBBpAIhsi6KgyAyAgGyGyCoAEFQAIZULIBAQABUCAGVEAAKdwR3AIs+oI7khUggkigBICyxUWRVgQmSQSSQAqSUyARVrFkEoKkkgEaSSRYIq1k2VskirJklbJIqSbIAVYmypNkVZMkrZNkVJNlbJIq1k2Vskiuw0O867b5R9BqJcEf+Tk7hV2+Xb3rmeh0njSDSWt0rTp3PC7t3y9V9OXtZ45MmznnxY5eY83L0fDy/qj6hp9bodxj/wAX1GPK6b4U6kldXT5ojJp5R5x5ryPmJ2+i8S7no7XpvTxf6ue5U/fd9vOjy59L/wBtfO5PS8sffju/6vXyim66MzkmjiabxZt2qajrNPPA7+0vWSVd2qf3HaxwYdTjeTSanHmgnXqyTV+VruebLiyx8x48sc+K65Jpw7Is1yYMmP7UGvb2MWcrGpZfBYshkE02tZFlbBnS6WsiyCCaVYixZBNCy5l+FFIo0SJpLUcBHCWKtk0S04CPRhSLcRNLusnFoqaykZ9zOmpUEglE0u0EpMF4saS1XhZPC/I0tEWiaTurPhZDTRrZWXMaJWZFF6FDTW1aFFqJoaNqq0XUiKA0l9xuyKJJSGk2ihRaiaGk2rRNFkiyRdJaqkWUSyVmkcbfYaYuSiiaKJpHEawxxXUacss2cMbfRG8NP5llOMeiJ9Iy6ccsrfC6wRRKxQiUU5MW2XTnd/dfiiuiKtuQok1pEJEpAskamKWoJAo1MU2E0KJ6Gpim0UA5FXI1IiWyrkVcjNys1pqYruZVzshRci6xeZqRr2iibNI2zrddvu27cmsmdZMibXo8VSladNPsvjR5PcfFev1lwwP6ri8sb9Z9Osvh2rr3O/Hw5ZPTw9Hy83ian7vba7dNFtkL1WdKVWscecpde3w6vkeX13jPU5HKGixQwQ7TkuKfXr5Ll2p+88rPLPJOU5ycpSduTdtvzKuTPZhw44+X1eH03i4/fL3rfPqMmfI8mXJPJN9ZTk238WYORVyIOz6Ekk1BsixZBTZZFhshsukTZWyLBdMgIbIsqFkAiyoAEWVAgWQVAEAJsAIKgQABAAKgQSRYQIBMShRD5GhVgU7gdwCJ7kkPqAJAAUJIBFWBBIUJTIBBYkoiwVJJUmyCSSpJGkomypIVYEJk2QSLIBF2tZJUlMNLWTZWybIqxJSy1kVJNlbJIq1klCbIq9grZJFWJK2TYVNk2VskirJmmLLkwZFkw5JY8i6Sg6a+KMSUyWFkvtXe6bxVuenxuE5488aSXpY218VV/GzsY+KNDm4nn0eXC/1fRSUr991R5KybOWXDhl5jy59Fw5e+tf0e5x6rRaivq+sxZLlwqLfBJv2RdN/A0lBptNNNHgrN9Pq8+lnxYMkoN9a6P3ruefLpJ/LXDL0/X6cntHEg6DD4izRjWbDDI6VOL4X8epzcW/6ObipxyY21zbVpfLn9xwy6fOfDzZdNy4/DsmQYY9x0WWLlHU40rr1nwv5M5XCcbhZ5jlZcfMUBbhHCZ0m0KVGimilCiaS6rS0VZFDhJpFWLLcJHCZ01tXqKL8JFE0bRRFF6FE0bVoItRNDRtUFqFE0bVFFqFDRtWiSUvM0ikNJctM6HC/I5CSJpDTPe41CjaSRk0NLMtlEihQ0bBRZRJURpNoReMbJjjNY4/JDTFyRFJdi6b8i8cE3+qW9E49RpxuUVTZZIlRLqBe1i5KpFkiyRaMLNdrFyQkSkzThSRHU12sdyqiyVFE0WSZZilqtE0TQujUxZ2iiSrkVcjUi6WcirkV5voTwN9TWl1EORHN9EWl6PFCU8koxjFW3J0kvM6rV+Kdq0bcVmlnknTjgjfbrfT7zePHb4dMOPPO6wx27RYm+vL3l1iiuvM8TqfG+syWtNpsOBONXJuck/NPkvuOh1m563Xyb1WpyZVafC3UU6rlFckejHpr8vdx+l82f67p7rcPFe26JvHik9TkSfLFXCnXK5fus8lufiXX7lxQ4/Q4Ha9Hj5WufV9Xyfu9h09kNnpw4ccX1ODoOHh99bqbIsiyLOr2JsgiyGaTaWyLIAZLBFlWyolkNkAqFghsgqbGwQLKgyLFkFAAgqAIAZCACoEAACACoAgACCSCgSmQAi9kNlbIAdwF1AIl9SSO5IAAEUAAUJTIAFgQSRQkgkKWSQCCxNlSQqQARUggkipskqTYVJJUkgmySAFWJsqSRVkybKEojS4Kk2Q2sLIAaWskqLJoXsmylkkXa1klbJIqSbKk2FTZNlSbIq1k2UsmxpVrNMeXJhk5Ysk4Saq4tpmVizNiWS+XLjuGsjJSWqzWnfOba+Rt/DW4f6R/3I/uOusmzN48b8MXi475jtMe+66ErlOGRV0lBV91Gn+EOr/5vB/sv9509kmbw4fZi9PxX+V3OPxFqFNekw4pR7qNp/O2b/wCEi/0T/wAT+w8+LM3p+O/DN6Thvw9B/hJ/+U/8T+wf4SL/AET/AMT+w6CxZPw3H9k/B8P2d/8A4Rr/AET/AMT+wf4R/wD5T/xP7DoLJsn4bj+x+D4fs77/AAjX+if+J/YP8I1/on/if2HQix+G4/sfg+H7O/8A8JF/of8A4v8AYP8ACSP+h/8Ai/2HQ2RY/Dcf2PwfD9nqP8IdD/zWo/2V+8j/AAh0X/N6j/ZX7zzNizP4TjZ/A8T00d/0UpJOOaKb6uKpfeb/AML7d/pP/hy/ceSFmb0fHUvQ8d+71n8L7d/pP/cl+4n+GNvX/vP/AHJfuPJWLH4PBPwHH969ct52/wD0lf7Ev3E/wzt/+lL/AGJfuPIWLH4PD71P/j+P71657xt7/wDel/sS/cP4X27/AEpf7Ev3HkbIsfg8Puf/AB/H969gt423/Sf+5L9xgvEWh/5vUf7K/eeXsWWdHxxZ0HF87esj4k26uePU37IR/wDMaLxPtcf+R1T/AKMf/MeOBfwnGl9O4b93tF4r2xdNPqP9iP8A5jm4/EezuEZPWcDaTcXila9nJUfPgS9JxueXpfDl819JwbztWq4uDcsK4evpPU+XFVmv13bf+k9J/wDOj+8+Ygn4PH4rjfSMN+2VfWvqzXd/In6u/b8j5JZFk/B/u5//AA1/7/7f/r69HAk+afyNOCK7M+O2B+E/dm+i2/z/ANv/ANfYHD2FfRnyjBrtXpoOGDVZ8UW7cceRxV+fI5WDxBu2n4uDXZXxdfSPj+XFdD8LfiueXo3JP05R9O4H2QcJeR83/wAKd5/01/8Ay4fuLZfFm75MjlHURxp/qQxxpfO394/DZOf/AMPz/ePono/OSKuEf2j5pn8Q7tqIKM9dkSTv1Kg/nGjiZdw1ufG8ebWajJB9YzyNp/Bs1OmvzXTH0fk/myj6nN4scJTnLhjFW5N0kvM4Gffdp08OOWswNN16kuN/JWfMrIs6Tpp813x9Hxn6stvcarxtpcdrTafLlalVyahFrzXV/cdLqvF25553hlDTxTdKMVJtdrbv7qOgshs648OE+Hs4+g4OP+Xf9W2fUZtTNTz5smWaVKU5OTr4mVlbFnWTT1SSe0TZFkWRZdG02RZFkF0ibIsENl0ibIshsiy6TabIsggqFgEWETZVsEFRNkAiyoWQAUAQAmwgAqBAAQIAKgQAAIAKgAQAABUAABAJICC6gdwFie5JHcASACKAAKAAASQSFCSAQWBBIUFgAWFlSbIqwIBFWBAsKkkgEVYWQALElSbIqSSpIVYmylkkVYmytk2RVhZWybJpdrWLKk2F2tZJSybJoXsWVskml2sLKk2RdrAiwF2tYsiwDa1k2UJsml2sCtk2F2kmytkkE2SVAFgVJsCRZFiwLWCLBBIIAEggASLIAEggASCABIsgATYsgWAsWLIsCQRYsqJBWxY0LWRZFkWNC1kWVsWXSLWRZWyBpNrWRZFkWXSbSLK2C6TaQVsNl0m02Q2RZDY0JbIIsiy6Ta1kWQQXTO02QRYKhYIshsCSGyLBUAQCoECyLKgAQE2AEBE2QAUCAAgQAVAgEFEkAAACAgACgAAgAQBJAADuB3AWJ7gdwECSCQoACAAAoSQAqQAAJRAIqwIJAAAKWSmQCC1klUCKuCAFSSQCKkkgASTZWyQqUySosirWSRYIq1klbAFibKpkkXaSbKgLtaybKgir2TZQDRtcmyidE2TSrWSVsE0u1rJKFkyCRZFiwqbJsiwDabJsqAu1rFlQTRtewUJsaNrCytixo2tYsixYXa1iytiyaTa1grYsG1gVsWNG1gVsiym17IsrYsaNrWLKWLGja9kWVA0m1rFlbIsuja1kWRZFjSbWsWVANpsWVFl0m02RZFkWNJtYWVsiy6RayLK2C6E2RZAKm02QQAmywQ2RZUWsiyCAibIsEFACyLCJsgggqJsgAqABARJAIKABDCJsiyAVAAWAIBAAAFQAAQAAAgkgoAEBEkAAAABHcE9wKsT3A7gIEkEhQAEAABQAASCCQoAABJAIqSSABIIJIoLBNgLJsgBVgRYIqwIAFgRZJFLJIAVIsiySCbJsqTYVJNlbJIq1k2UJsCwK2TZFWsWRYBtYFbJsi7STbK2SF2mybKixo2tZNlLJJpdrWTZQDQvZNlLFk0q6ZJnYsaGlgzsmxoXBSybGhaxZWxZNKtYsrYsaFrFlbA0LWLKixoWsiytiy6RaxxFbFjQmxxEWLGjabFlbFjSbTYsiyLLo2tZFkWLGk2mxZWxZdG02RZFgJtNkWLICbTZABU2AixYAWRbIKibIsiwXQAixYRJFkAqFkWLAAWLIKgBZARJAAQBFgoNkABAgkiygQAEAAUGQLAQAAAAAAAECLAKIBIAgABAAAO4C6gLE9wO4CBJAAkEAipBBIAABQkgA2kEALtIIJAEkAipBAAsCAF2sCtk2Q2kECwu1gVJsCwK2TZF2sSVsWDawK2TZF2sCtk2wu0gixYNrAgEXawsqTYNrWTZSxZNKuSZ2TY0bXBWybJpdrWEVsWDa4KWTbC7WBWxbGjawK2LJo2sSVsWNLtYFbFjRtYFbFjRtYmytiyaNrWLK2LGjawsrYsuja1iytkWNG17FlOIWNG17IsrYtjRtaxZSxY0m1rFlbFl0bWsiyLFjSbSCti2DaxBFixpNpBWxY0bWIK8QsukWIK2LGjaSLIsiy6Ta1kWRYKbTZAICbSCLIsG1iCLFlTaSCLFhNpBFkWBIIsFQBAsG0kEWLKiSCLFgSQAEAQCm0kABNgAAAEBNpBAsCSCAUSCABIIAQAAAAAF1A7gLEvqACASAUAAQAAFAAAAAAkAKAAASARQAAAAAJAChIBFAAAJAChIBAJACgAIBIAUAAEokAigAAkAEUFgATZIAAAEUAAAWABJIAUIACBIAUAAAAAAAAAAQAAAAACAAAACBFgACACgRYAAAAQACogAFAAAQAAiGAAgQAVAhgAAABDABWQAAQACiAAEQACgAAgAABAAAABAAAQwAAABQAAQAAEAAAAAC6gAE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4" descr="data:image/jpeg;base64,/9j/4AAQSkZJRgABAQAAAQABAAD/4gIoSUNDX1BST0ZJTEUAAQEAAAIYAAAAAAQwAABtbnRyUkdCIFhZWiAAAAAAAAAAAAAAAABhY3NwAAAAAAAAAAAAAAAAAAAAAAAAAAAAAAAAAAAAAQAA9tYAAQAAAADTLQAAAAAAAAAAAAAAAAAAAAAAAAAAAAAAAAAAAAAAAAAAAAAAAAAAAAAAAAAAAAAAAAAAAAlkZXNjAAAA8AAAAHRyWFlaAAABZAAAABRnWFlaAAABeAAAABRiWFlaAAABjAAAABRyVFJDAAABoAAAAChnVFJDAAABoAAAAChiVFJDAAABoAAAACh3dHB0AAAByAAAABRjcHJ0AAAB3AAAADxtbHVjAAAAAAAAAAEAAAAMZW5VUwAAAFgAAAAcAHMAUgBHAEIAAAAAAAAAAAAAAAAAAAAAAAAAAAAAAAAAAAAAAAAAAAAAAAAAAAAAAAAAAAAAAAAAAAAAAAAAAAAAAAAAAAAAAAAAAAAAAAAAAAAAAAAAAFhZWiAAAAAAAABvogAAOPUAAAOQWFlaIAAAAAAAAGKZAAC3hQAAGNpYWVogAAAAAAAAJKAAAA+EAAC2z3BhcmEAAAAAAAQAAAACZmYAAPKnAAANWQAAE9AAAApbAAAAAAAAAABYWVogAAAAAAAA9tYAAQAAAADTLW1sdWMAAAAAAAAAAQAAAAxlblVTAAAAIAAAABwARwBvAG8AZwBsAGUAIABJAG4AYwAuACAAMgAwADEANv/bAEMACAYGBwYFCAcHBwkJCAoMFA0MCwsMGRITDxQdGh8eHRocHCAkLicgIiwjHBwoNyksMDE0NDQfJzk9ODI8LjM0Mv/bAEMBCQkJDAsMGA0NGDIhHCEyMjIyMjIyMjIyMjIyMjIyMjIyMjIyMjIyMjIyMjIyMjIyMjIyMjIyMjIyMjIyMjIyMv/AABEICSQEOAMBIgACEQEDEQH/xAAcAAEAAwADAQEAAAAAAAAAAAAAAQIDBAUGBwj/xABeEAACAgECBAIGBgQICAsGAgsAAQIRAwQFEiExQQZREyJhcYGRBxQyobHBI0JS0RUzYnKCsuHwFjQ1NlRzksIXJENTVXSDoqPS8QhERZOUpLNk4iUmN2NldSdWhMP/xAAbAQEBAQEBAQEBAAAAAAAAAAAAAQIDBAUGB//EADcRAQEAAgEDAwIEBAUEAwEBAQABAhEDBBIxBSFBE1EUIjJhM0JxoQYjgZGxNFLB0RVD4fAlYv/aAAwDAQACEQMRAD8A8u+pVmjXMo0WPfYzZVmjRVo0zYyZVmjRVo1GbGbKNGjKtGoxYzZRmlFWjUZZsqy7KtGmLFGUaNGijNRms2VZdohmozWbRVmjKNGoxYzZVl2VZtms2VZdlWWM1VlSzINM1UqyzIZWVQSyCoggkMqKkEkMqBBIAgEsgoAAAAAAAAAAAAAAAAAAAAAAAAAAAAAAAAAAAAAAAAAAAAAAAAAAAAAAAAAAAAAAAAAAAAAAAAAAAAAAAAAAAAAAAAAAgAAAAAAAAAAAAAAAAAAAAAAAAAAAAAAAAAAAAAAAAAAD6E16xRo0f2irPhx+hsZtFGaMo0bjFijRRmjKNFjNUaKM0aKNG4xVGUZo0VZqMVmyjNGVZpms2VZdlWjTFZtFGaMo0ajNVZRl2VaNRiqMozRlDcZrNoqzRlCsqMqy7KtGmVWQWKmmVSCzK0WM0ZBJBUVYJaIAEEkFAABAAFAAAAAAAAAAAAAAAAAAAAAAAAAAAAAAAAAAAAAAAAAAAAAAAAAAAAAAAAAAAAAAAAAAAAAAAAAAAAAAAAAAAAAAAAAAAAABAJFEEAUKAAUKAAUKAAUKAAUKAAUKAEkUSAAAUAAAAAAAAAAAAAfQ31KtGj6lWfClfobGTKsvJFWajNZsqy7Ks0xWbKM0ZVmozWbKsuyrNxixm0UZoyjNRhRlWXZU0zWbRVl2VfU1GKzZVl2VZqM1myrLsqzcYqjKMuyrKzVGVZcqzTNUIZZkGmVGQWZVliIILFSsjIZJBRBBJDCAAKAAAAAAAAAAAAAAAAAAAAAAAAAAAAAAAAAAAAAAACgAAAAAAAgAAAAAAAAAAAAAAAAAAAAAAAAAAAAAAAAAAAAAAAAAAAAAAAAAAAAAAAIAAAAAAAAAAAAAAAAAAAAAAAAAAAAAD6M/tFGaS+0VZ8GP0djNoo0aszZuMWKNFGjRlGajLNoqy7KtGoxWbKtF31Ks3GKzZRo0ZRo1GaoyrRdlGaYsUZVouyjNRmqSRVl2UZqMKNFWXaKM3GKo0VaLsqzTNZkMsVZqM1RkFmVNM1DRVlmQyoqQSQVlBBJAQIJIKIBJBQAAQAAAAAAAAAAAAAAAAAAAAAAAAAAAAAAAAAAAAAAAAAAAAAAAAAAAAAAAAAAAAAAAAAAAAAAAAAAAAAAAAAAAAAAAAAAAAAAAAAAAAAAAQAAAAAAAAAAAAAAAAAAAAAAAAAAB9Il1Kl2uZRnwI/S1RlWXZVrkbjFZsozRlGjUYrMqy7RVmozWckVLsobjFUZVl2irNRisyjNGUkjTNUZRmjKM1GKoyjLsqzcYUZRmjKM1GaoyrLsozUYUZVlpFTUZqrK0XZVmmaqyrLMhlZVKssQyogqWKlQDAZUQACgAAAAAgE0KAgE0KAgE0KAgE0KAgE0KAgE0KAgE0AIJAAAAAACgAAAAAAAAAAAAAAAAAAAAAAAgAACASKAgE0KAgE0KAgE0KAgE0KAgE0KAgE0KAAAAAAAAAAAAACAAAAAAAAAAAAAAAAAAAAAAAAAAAAAAAAAQSAIBNCgIBNCgIBIA+kyXrFGuZpL7TKvqfn4/S1nJFWXkUZuMVRlGaMozUYrNlWXZVm2azZRmjKM1GKoyjNGUZqMVmyrLsqzbNZsqy7Ks1GKzZRmjKM1GKoVZZlWajNUZVl2ijNRhRlGaMozcZVZVln0ILGaqyrLMhmmVCGSwypVSO5LIKiAySGVEAAqAAAAAAAAAAAAAAAAAAAAAAAAAAAAAAAAAAAAAAAAAAAAAAAAAAAAAAAAAAAAAAAAAAAAAAAAAAAAAAAAAAAAAAAAoACAAAAAAAAAAAAAAAAAAAAAAAAAAAAAAAAAAAAAIAAAAAD6XL7RSRo/tFJH5+P0tUfQozRlGbjNZsqy7RRmoxVGUZozDPmhhjcn7l5m4xRnFy6vHj5J8T8kZwjq9y1EdPpsOTJOT5Y8ats9ft30fY8GF6vf9bDS4YLiljjJKl7ZPkjz9R1vD00/zL7/b5ZmOWf6Xip6vLkdQVX0SVs5em2Le9wp4NDqpp9JcDS+Z62fjTwj4eUse06H63NKlOEKv3ylzZ0+q+lvecirTaTSYfa05tfejy/jOt5f4HDqffL2/slx48f1Zf7OOvAPiXIrW3v8ApZYL8WRPwB4lgr/g+/5uWD/BnEyfSZ4rm7W4wgvKOnx/nFiH0meK4PnuMJ+yWnx/lEf/AOv5/J/dnfT/ALsdVsG96C3n0GqhFfrcDa+Z13p8sJVJc11TXM9Xpfpc3nHS1Wl0mdd6i4N/edzj8beD/EaWPetvWnyyXDxyhaX9KPNF/G9dw/x+Hc++N3/Y+nxZfpy/3fP46mEuT9V+00dNWez3P6OMOpwLV+HddHVYpK1jnNO/dJcmeEz4NXt2olg1OHJhyR+1jyKmfQ6Tr+DqZ/l33+3y5cnFlh5asqyIZY5Fy6+RLPdHGqlH1LlZdTcYqjM2aMozUZVKlipqM1DKssypWFSGSQzRUEMkhhlBBJBUCCSKKAFCgAFCgAFCgAFCgAFCigBQoABQoABQoABQoABQoABQoABQoABQoABQoABQoABQoABQoABQoABQoABQoABQoABQoABQoABQoABQoABQoABQoABQogAUKAAUKAAUKAAUKAAUKAAUKAAUKAAUAAAAAAAAAAAAAAAACAAAAFCgAFCgAFCgAFCgAFCgAFCgoBQCPpsvtFJF5faKvofn4/TVmUZoyj6mozVGUZdmWbJHDjc5dF95uOdYarPHBDzk+iI2XZNb4j3D0WFequeTLL7MF/fsZbdt+q3zdIafBFynPnJ9ox7s9R4o8SaTwptkfD+xNR1fDWozx6wbXPn+0/uPH1XU545Tg4PfO/2n3rEkv5svDfX7zsngHTS0W344azdXanNu+D+c/fXqo+a71v2479qZZddqZ5Fdxx3UY+5HXznLJNynJyk3bbdtlGduk9O4+C9+X5s75tefk5ssvae0QAeg2fwV4g3yEcmj2+awSqs2ZrHCvNX1Xus9vJy4cU3ndRykt8PPEH0zB9DG8TX6bc9BB/yOOX4pGep+hffscJS0+t0Gelai5ShKXsVxr5tHmx9S6W3Uza+ln9nzZg7fevDG9eH5Jbpt2bTxfJZGuKDfkpK1fss6g9mGeOc3jdxzss8uz2bf9y2LUrNoNVPHzuULuMvej6Vot62H6QNLDQ7jjho90SqM+nE/5D/3WfIhGUoyUotqSdpp9Dw9X6dx8978fy5zxY6cfNlh7X3j03iLw7rfDe4PBqFxY3zxZo9Jr8n7DgYsvpFT+0e88LeJtJ4t21eGvELi9TJVp9TPrN9uf7X4/j4vfNn1Ww7rl0eoVSg7jLtKPZodD1mdzvT9RNZz+8+8a5eOSd+HisWVkITWSF9+5Mj60eaqMzfU0ZR9TUZqrKssQzUZqjILFTTFVZBLINIqQyWQwiCCQVEAAoAAIAAAAAAAAAAAAAAAAAAAAAAAAAAAAAAAAAAAAAAAAAAAAAAAAAAAAAAAAAAAAAAAAAAAAAAAAAAAAAAAAAAAAAAAAAAAAAIYJAEAkEEAkAQCQBAJAEAkAQCQAAAAAAAAAAAAAAAAFAAB9Nl9oq+haX2irPz79NWbKM07FGajNUZ1GvzekzcCfqxdfE7PU5PQ4JT71y95n4W22O57/p8eVXhxv0mS+6Xb4uhyck4uO8l+HHL3sxeg9Ni8DeDY6t0t21/8Un1iq/BJ372j5Xmy5M+aeXLOU8k5OUpSdtt9Wz0HjbfZb74iz5FNywYH6LCuyS6v4s82zl6d09wwvNyfry97/wCnn5895ds8QL4cGXU58eDDjlky5JKMIRVuTfRIofSfo62THgwvedRFPLO4adNfZj0cve+a91+Z363q8el4byX/AE/qxxcV5cu2O78I/R9otqx49XuuPHqte+ahL1seL2JfrP2/Lzf0PE7Z1eHJfc7HBM/CcvUcvU8ndyXb6f0pxzUdhihZyli5HHwSVI50Gmj7XSdNhli8ueVlcTUabHmwzw5scMmKa4ZQnFOMl5NPqfHfHn0WQwYc26+HcbUYevm0S50u7x/+X5eR9smk0cTI+F2d739Hl38d9vs56mc1X5CIPof0reEobJu8N10WLg0Ouk+KMV6uPL1a9ifVL+d2R88P0fBy483HM8fl5MsbjdVbFlngzQy4pyhkg1KMoummujR9VnPD9IPgiepil/DW3K8nJXNU/ufX3o+Ts9H4I3yexeJcGVTccGZ+izK+Ti31+D5nj9R6e54Tm4/14e8/9OnDnq9t8V1mOTxz58uzOVLodp402hbR4jzwxpLBn/T4q7Rl2+Dte6jqMcuLGvNcj39NzTm48eTH5cs8e3KyjKSLsrLqeliqEMkhmozVSrLEM0xVGQyWQyoqwSyGVEEMkhlRAAKgAAAAAAAAAAAAAAAAAAAAAAAAAAAAAAAAAAAAAAAAAAAAAAAAAAAAAAAAAAAAAAAAAAAAAAAAAAAAAAAAAAAAAAAAAAAAAAAAAAAAIAAAAAAAAAAAAAAAAAAAAAAAAAAAAAAAAPp0vtFGWl9oq+h+efp6oyjLsozUYrrt0nUYQXfmdzsOf+BvCG+btVTlBYMb/lPkvvkjz+5SvU15RR2e9y+r/RnocUZNfWtY5yX7Sjf5pHDrJ3Y4cf8A3Wf+3Dfvb9ng3z5kEkH1Z7PCvgxS1Gox4YK55JKEfe3R9m0uXHpseLTYuWPFFQivYlR8k2VJ77ob/wCfg/vR796xw1DTfc/O+ty55Y4Pq+mYS91e202dNLmdpgzdOZ5DQ67iSVnd6fU8lzPzNwuNe7l43psGbpzOfj1C8zzmHU9OZzIanl1PpdN1XY8HJxO5lnVHGyZbOG9Ty6mcs99zp1PWTPHTGPFp1fjnbce8+Bt1wSS48GJ6nG32lj9bl70mvifmtn6s07jnU8U0pQnFxkn3TR+VGfa9D5Llw2X4eTqcdZKsJ0wwfc8+zyvo/inN/DPgfYd4a/SQi8GST7tcvxi/meKwP1mvNHqtncdT9Fe64ZO5abVxyRT7JqK/eeSxOssT5/pk7Mc+L/tyv/v/AMu3P72ZfeOSyki7KSPqxwqrKssVZuMVVkEsgrNVZBLINIqyGSyGVlBBJDKgAKAAUKKAFCgAFCgAFCgAFCgAFCgAFCgAFCgAFCgAFCgAFCgAFCgAAAAAAAAAAAAAAAAAAAAUKAAUKAAUKAAUKAAUKAAUKAAUKAAUKAAUKAAUKAAUKAAUKAWQTQoCATQoggE0KAgE0KAgE0KAgE0KAgE0KAgE0KAgE0KAgE0KAgE0KAgE0KAgE0KAgAEAAAAAAAAAAAAAB9Ol9oqy0vtFGfn36aqMozRlGajNdJuH+OZPh+BzfE8mvBXh2Nvhcs7a9vEcLcFWrn7UvwOd4jh6TwJsuT/ms2WHzbf5HLqP18V/f/xXms9sniiCSD6bxN9Bnjpty02onbjiyxm68k0z2+6wlg1Ta6XyaPAH0DZ8i33w/FXeq0qWPIu7X6r+XL3pnxvVcNdvL8T2r6Hp/L259t+TRa5wkrZ6PSbgmlzPG5MGTT5GmnyOVptXKDSbPicnDjn7x9/tmUfQMGsTrmc2GrXmeK024NVzOxx7hy6njy4rHnz4XqVqrXUh6n2nnlr/AGkPcLkknzZz+nlXP6Tvtfuf8HeG911/pOCWHS5HCX8tqo/95o/OLPp30i779X2jT7Fil+lztZ9TT6RX2Iv3v1vgvM+Ys/Z+k8F4eCb818HqsplyXQQSQfVeZ7LwzJvwL4ojfJfV3/3mebh/GR96PTbDD0X0f7/lfTLlxY1700/zPMw/jI+88PRfxOW//wDX/iO3LNY4/wBHKZSXUuykj6ccFSrLEM1Gaq+hUsVZphVkEsgqKshkshlRAZJDKiAAVAAAAAAAAAAAAAAAAAAAAAAAAAAFAAAAAAAAAAAAAAAAAAAAAAAAAAAAAAAAAAEAAAAAAAAAAAAAAAAAAAAAAAAAAAAAAAAAAAAAAAAAAAAAQAAAAAAAAAAAIJAEAkBUAkAQCQBAJAEAkAfTZfaKstL7RRn59+mqrKMsyrNRiup3SNZoy81Rz5Y/4Q+j/W4I88mkzrNFVzro/wAzDccfHp+JdYs28L5oS1mbb8vPFrMTxte3+9nLqpfpd8843bjJ+fV+XhSDlbhpJ6HX5tNkjUscmjin0cMpljMp8vBlNXVQdhs276jZNyhq8FSpcOTG+k4vqmdeQxnhjyY3DKblJbLuPrkceg8QaD69ts1OP68H9rG/KS7HR5tFLDkaaqjxO37lrNq1S1Oh1E8OVKrj3Xk10a9jPYaXxa95xywajb4rWKLksuF1F9OsX0+D+B+Z6j03m6e3Lju8P7x9vouvmVnHn5b4oSRzccZ9jLQ7du2qacNOop9OI7/TeH91hKDnHE4tpOr5Hz87+77OWXHj5rrODK+STsw3HcsHhvAtRq6yayavBpb5v+VLyj+PRd2un3Tx/kx8eDadEtPJNxefOlKa90ekX77PE6jUZtVqJ59RlnlyzdynOVuT9rPs9D6XluZ83+z4XV+pSy4cX+6+s1mo3DWZtXqsjyZ8snKcn3f5e447JIZ+ik17R8QIJOTtuiybhuODSY162Waj7jOecwxuV+Fktuo9blh/B/0a6PE7U9dqXmfuXL8keZwq8qfkel8bavG9bpdswNei0GFY2l04u/3V9553Tx5OXwPN6djfpd985W116jXf2z4aszZozNn0Y4KkMsVfU1GKqVZYqzTKrIZJBUQQ+pJV9SshBJBUQCSKKAFCgAFCgAFCgAFCgAFCgAFCgAFCgAFCigBQoABQoABQoABQoABQoABQoABQoABQoABQoABQoABQoABQoABQoABQoABQoABQoABQogAUKAAUKAAUKAAUKAAUKAAUKAAUKAAUKAAUKAAUKAAUKAAUKAAUTQEAmgBAJAEAkEEAkAQCQBAJoigAFCgAAAAAAAAAAAAAD6Y/tFWWl1ZVn59+mqjKssyjNRis5xU4uL6NUzpLyaTVKUW4zxyTi15rozvGcDcMHHD0sV60evuNzV9q5Zz5jfxVoY7roMO+6VW5RUc8YrpJHiD2mw7nDSZZ6XVXLR6jlOP7L7SOp8SbBk2rVyyY1xabJ60Jew4dNn9DP6Gfj4/9OPNh3z6k/wBXQHqNh8CbnveOOoyNaTSy5xyZI3KS84x7r2ujm+AvDOPc9RPcddi49Lhlw4oS6ZJ9ea7peXdv2NH1hzWKHM8Pqfq+XDleLh8/Na6fpe+d2Xh47Q/Rps+CnqJZ9TKufHPhV+xRp/ez0+3eHNs0CrTaPDj83GKt+99y8NTxOrObhyn5vl6vn5f4mVr6E4px/pmnYabS441UUvgdpDS43HojrNPlXI58dTSPf0c49fmeXl7tus3HwR4c3Nzlq9o0s8k25SyRhwTk33co0/vPHb39DGz6qM8m1anPocr+zCT9Li6dOfrL32/ce91GucFaZhh3mLfBJpnu/H4ceWsMrP8Ahy/D3Kb0/N/iLwru3hfV+h3LT8MJNrHng+LHk9z/ACdP2HSM/VG77do9/wBpz7frYcWmzxp11g+0o+TT5n5t8R7Bq/DW9Ztt1iuUPWx5Eqjlg+kl7H9ztdj7fRdbOolxvmPHy8VwrqT3PhLRx2bbdR4g1cVcYOOCMl1l2Ol8N+H8m7auMprh08fWlJ9KOd4m3mGtyw0OjfDoNM6hFdJP9ox1GV6jP8Ph4+b/AOHXix+nj9XL/R0efNk1WonmyNyyZJOUm+7bORGPDFR8jLBj/XfwNmfVwkk1Hmvv71VlGXkUZuMqso+pdlH1NRioZDJZVmmUMhh9QyoqVfUsyCoghkkMqAAKAACAAAAAAAAAAAAAAAAAAAAAAAAAAAAAAAAAAAAAAAAAAAAAAAAAAAAAAAAAAAAAAAAAAAAAAAAAAAAAAAAAAAAAAASBAJAEAkAQCQBFCiaJoCKBNCgIBahQRUFqFAVBahQFRRNCgIoii1EUFRQJBBAJAEURRaiAIBICoBIIIA7gD6ZLqUZZ/aKyPgP0tUZVlmUZqM1VlZFmUZqMV1Ot0zxS44L1H9x2W17viy6dbbua49M+UMj64/7CZJSTTVpnVarRvG3LHzh5eQ5OLHmx7cnLdwvdi+lbDnw6H6vtc8ePHjUa0+XG/Uyc7+Dd/F37Dst3zrBik26SXNnyzbN7zbeninFZtNL7WOX5M9Jo9Zh1eGOPb9Unjtt6LK6fPrT+8/NdX6byceVy8/u9vT82Fsd5os7nK75HdYJnmtLqseGSjqIy08rr9Iqj0v7XQ9Bp5qcYyjJOLVpro0fI5MLL4evluNv5XbYZcjkubo4OGXI5HFyO3HdYvFlPdlqpNxZ5HX6/JptzShxVGPFKuiV1+Z6rUTjHHKc5KMYq3Jukl5nivEeKO44smPb9QpZckYpyxesklNS69LuK7jhwnJy6y8PRw5zCW2be52nXx1OCPO7R57x3otu3zDh0WaClqtNL0np+JJYIPqped8vV9ztd/NZtxxbTpZYdfraUo1LTYHcpdOTfZfLr3PJbv4i1G5QWDHGOn0kemKHf2tn2Oh6LnzsuN1+7ydTlw45X5/Zyt63vDi072vaW46ZKsmVcnkf7jzuPE8kv5PctiwvJzfKJyqUVSXI/UdP0+HDj24vl8md5Luq0kqRVlmUZ6XKqyKF5FX1NMqsoWZU1GahlWWZVmmVQySrKiGQSQVEEMkgqAACAAAAAAAAAAKAAAAAAAAAAAAAAAAAAAAAAAAAAAAAAAAAAAAAAAAAAAAAAAAAAAAAAAAAAAAAAAAAAIAAAAAAAABIJKIFEgIihRJNARQotQAihRNE0BFAmiaAqC1E0BQF6AFAXARQFyKAqC1CgKgmhQFaFE0CKrQosAKUC1CgKiiaIIqKBIAjuAAPpT+0Ub5ln1KHwI/S1DKMllWajFQyjJZVm4zVWVZLKM1GK4ufRwyXKPqy+46/Jhy4XzTrzR3DKS8jc/dyyxZaXxJuemiofWHlh+zlXFyObg8U4I5I5Mu3RjkX/ACmnyODRwMmmxT5uNPzRxp6GP6s2vejhn0XT8nvcVnLy4+K9MvF2ia55d3g/KOe/94Pxho4r1c28Sf8AKztf7x5R6Ka6SiU+pT7yicv/AIvp/wB1/E8j0Gq8X48s+OOg9JkSpT1OV5HXxOt1vifdNXFw9O8WN8uHEuHl7+pwlol+tP5IutPjj+rfvPRx9D0+HjFyy5uXL224UYTyPkm/abQ0yjznzfkcmkly6FWeyRx0q+hRlmUZuJUMoyzKM1GKhlWSyrNMoZRlmVNRioZVksqzUZCGCGUQyCSrKykgEFQYAAAAAAAJBAAkEACQQAJBAAkEACQQAJBAAkEACQQAJBAAkEACQQAJBAAkEACQQAJBAAkEACQQAJBAAkEACQQAJBAAkEACQQAJBAAkEACQQAJIAAEkEgAKJoqAFCgJomhQoBRIomiiCaFEhEUSCaAgE0KCIomiaFFEUKJoEEUCRRRBBaiKAgEggggtRFAQCaFDQiiCaBFRRFE0KArQokUQVogtRDQVAAIPo8nzKky+0VZ8GP0tUZVlmVZqMVVlGWZRmoxUMzZdlGbjKrKssyhqMVDKMsyjNxmqsqyzKM1GKqyjLvoUZqM1V9CjLsozUYqrKMsyrNRmqsoyzKs3GKqypZlWWM1RkEsg0xVWVZZlTURBDJZVlQIZLIKiCCWCogAAACQIBIAgEgCASAIBIAgEgCASAIBIAgEgCASAIBIAgEgCASAIBIAgEgCASAIBIAgEgCASAIBIAgEgCASAIBIAgEgCASAIBIAgEgCASAIBIAgEgoEgBAEpEgRRNEgqBNCiQFAkUVEUSTRNBFaJotRNAVomiaJoorQotwk8IRSgXoUBShRehQNqUKL0KBtnQo04SOEG1KIo04SKIrOhReiKApQLUKIqgLUQBFFaLAiqkUWBBSgWAH0J9SjfMs3zKHwY/SVDKsllWajNVZVksqzUYqrKsllWajNVZVklWbjFVZVlmUZpmqsoy7KM1GKqypLIZqM1STKPoWZVm4xVWVZLKs1GaqyjLMqajFVZVlmVZqM1UhksqysoZUsypplDIZLIZRVgMFZGQSyAAAKAAAAAAAAAAAAAAAAAAAAAAAAAAAAAAAAAAAAAAAAAAAAAAAAAAAAAAAAAAAAAAAAAAAAAAAAAAAAEhAAFAlIJEhBEglAKJSCJKhRNCiUiohIskTRKQRFE0TRKRRCRNE0TRUVomi1E0VFOEnhL8JPCBThHCacIoDPhHCacI4QM+EUacI4QMqIo14SOEgzoijThIaAzoUXoiiKzaIo0aIois6IaLtENEVRorRo0VaAqCaIIqASCK99J+sUbLPqVZ8F+jqrKslsqzUYqGUkyzKNm4zVSrLFGzUZqCjZZ9CjNRhDZRlmVZqMVVlGyzZVmozVSrZZlGaYqrKMs2UfQ3GahlGWZVmoxVWVZLKs1GVWVZZlWajNVZDJZDKyqyCWQaRDKslgqKgkgIhgkFRAAKAAAAAAAAAAAAAAAAAAAAAAAAAAAAAAAAAAAAAAAAAAAAAAAAAAAAAAAAAAAAAAAAAAAAAAAAAAAkAkAAWSKiKJJCQBFqAKgSkSkSkEESkSkSkVBIskEiyRUQkSkTRai6RWiVEtRZIqKqJNFqJoukVomi3CTwjRtShRpQoaTalCi9CvYNDOhRpRFDRtnQo0ojhGl2zoijThIoml2yaIo1oq0QZUQ0atFWiKzohou0Vogo0Vo0aIaI0zaKmlFWiKqCe4CvdN8yrYfUq2fBj9FUNlWSVbNRioZRktlWajNQyhLZDZuM1WTKsllWaYqrKsllWajNVZVkshmozVWUZZlGajFVZVklWajNVZVlmUZqMVBVksqzUZVZDJKs0zUFWWZU1GUMgllSogAFRAACIABRFCj0uzeAfFG/Qjk0Oz55YZdMuRLHF/GVX8D0D+hTxklf1fSP2LUoxeTCeaar51Qo7/evBfiPw/Fz3LadRhxJ16VR4of7StHQmpZfAihRIKIoUSAIoUSAIoUSAIoUSAIoUSe/wDo6+jTV+MdStZrPSabZ8bqWVKpZn+zD82ZyymM3SPn9HdbV4Q8Q71khHb9n1mZT6T9E4w/2nS+8/RUNB4F8JT9Dptp0r1OKuaw+kyJ+2cu/wATDcPpLxYk46fBjxvzyzt/7K/ecLz2/pj0YdLyZe8j5ptP0FeJNZO9x1Gk2/HX7XpZ/JcvvO31f/s+6mOK9Fv+LJk/ZzadwT+Kb/A52u+kXXamdLU5YQ//AIMVBfvM9J4s1GOXFh3TNCTdtTm+b+PIx9Tkvy9E6C2eY8Fu30TeMdqU5va3qsUf19JNZL90ftfceP1Gk1GkyPHqcGXDkTpxyQcWn7mfpHR+O9xxKPpoYdRHz+y38Vy+473S7ts3jCE9t3Db8c+KN+izxU4y86fmanPnP1Rx5Ok5MJuz2fkuhR6/6QvBebwZ4hngipT2/PeTS5WuTj+y35r9z7nkT045TKbjyooUSCiKFEgCKFEgCKFEgCKFEgCKFEgCKFEgCKFEgCKFEgCKFEgCKFEgCKFEgCKFEgCKFEgCKFEgCKFEgCKJAKiQCUgCRYgkqBZIJElKiiyRCLpFZEiUgkWSCCRZIJFkjWkEiyQSLpFRVIsolqJSsukRRKVllEmiptHCTRKiWUS6ZVonhLpCgbU4SaL0KGhThHCacI4Ro2z4SKNOFimNG2XCRwmtEUDbKiKNXEhomhk4lWjVoq0TS7ZtFWjVoq0TTW2TiVaNWirRFZUQ0XaKtGVUaKtGjKtEVm0CzQIr2jfMq2G+ZDPhR+iqGVbJbKNmozUNlWyWVZqM1DKtksozcYGUZLZUsZqGyjJbKs3GUMqyWVZpiqso2WkyjNRlBVksqzUYqrKslsqajFQ2UZaRVmoirIZLIKzVWQSypqMoZBJBSoIZIoqIAARHc/QH0Y/RXpNFocG977p1n12VLJh0+SPq4V1Ta7y9/Q+a/RX4dh4h8c6WGeHHptInqcqatPhrhT98mj9THl6jks/LFkQkopKKSS5JIk+W/S99IOp8NYcOz7Tl9HuOpxvJkzKrw47pV7XT+R8Fxb9vOHWrW4t318dSnfpfrEuK/mccODLObW3T9lTxwy45QyQjOElUoyVpo+H/AEqfRbp9HpMviDYMKx44etqtLHol3nHy9qPZ/RX46y+MNky4tfKP8J6JqOVxVeki/szr4U/ae9yY4Zsc8eSKlCacZRfRp9UZxyy48jy/EoPQeNth/wAG/GG47ZFNYseTiw3/AM3L1o/c6+B58+lLubjIACoAAAAAAAA9d9HHhKHjDxXj0Wok46PDB59RwunKKaXCve2l8z7X4x8Yafwzo47DsUMeLPjgoNwj6unjXJJftUfP/oBi34s3KVcloa/78Tm+OsXpPF25NfaWRf1UeLmtueq9fS8czy93nM2s1Wpk3lzZJuT52+rOw0u0ReNT1DlxPnwp9PedTGUsc1KLqUXafkz0Gl3HDnxJ5Jxhk7pujndvrcerfdpDQ6XHzjgjft5/iTl0Wmzc54Y35rk/uNlKMlaaa80zOeq0+P7WaC9nEZdtYur1ehyaKPptNkyKK+1z5o7fadynNY9RinwajE07XZ+Z1ms3WHA4af1m+Tk1yR1+i1GTT6mM8avtJeaN437uVsl1PD7Pue26D6SPBuTSZ1GGpSuE6t4cqXJr2P8ABn5f3PbdVs+56jbtbjePU6ebhkj5NfkfpPwKlj3KdSf6TDdefNfvPi30tRlH6Td34u8sbXu9HE7cO8cri+N1PHMOSyPFAA9TzAAAAAAAAAAAAAAAAAAAAAAAAAAAAAAAAAAAAAAAAJAJooIlBE0ECUEWKBKILJFZEWSFFkioJF0iEiyRUSkWSCRdIrIkWSCRdI0iqRZIlIsol0lQkWUSUiyRWUUSkWUS1FTanCTRdRJ4SptnRNF+EnhGhnQo04RQ0M6FGnCRwgZ0Q0acJDiNDLhIo1cSrRNLtk0Q0aOJDRFYtENWauJRoyrNqirRo0VaJY1GbRRo1aKtGVYtEM0aKNEWKNAs0CNPWt8yrZL6lWz4UfoahsqS2VbNRmqtkMMhs1Gaq2QwyrZpiobsq2SyjZqMobKsllTUZqGVbJZWTNMVRsqySGzUZqrZVksq2ajNVZBLKtmmFWVZLKs0lQQySrZWEMgkg0IIZJBUQwSQEQCSCo+3/wDs+6SHBvmsaXHeLEn5L1m/y+R9sPjf/s/TT2re8fLiWfHL4OL/AHH2Q+dzfrrUflP6U9Zk1v0kbxKcrWLJHDD2KMUq+dnjz0/0ixcPpE35Nf8Avcn86Z5g93H+iMvpP0HaueD6QPQKbUNRpMkZR82qkvwZ+lD8x/QtjlP6SdJJJtQwZpP2Lhr8z9OHj6j9bUfnn6e9JDF4u0Gpiqln0dS/oya/M+UH1/8A9oCae/7PDutLNv4y/sPkB6uC/kiV7DwV9Hm5eN8ery6PUYNPj0zjGU811Ju+SpPpX3nQb7tT2Pe9XtctRj1E9LN455MafC5LrV+XQ/Q3g3Bj8CfRA9x1EeHM8EtbkTXNykvUj/VR5XwT4B8J+KvDul3Pd9RN7rrJ5JZYR1Si5S43+r15nOc13bfBp8SB9r+kf6MvDnhfwbqNz27HqVqYZMcIvJmckk5JPkfIdo2rWb5uum23QY/SanUTUILove32S6nbDkmU3E04QP0Ts/0K+GNp0Ec2+556zMleSc8rxYovyVVy97J3f6FfDG7aB5tizT0maSvHkhleXFL33fL3M5/iMNrp+dQc3d9p1mx7rqNt1+L0epwT4Zq7T9qfdPqcI7y7R9e+gBf/ALQ7u+31SP8AXOT4s/zr3P8A17Kf+z6r3be35YMf9ZjxPJy8Ubm31+szX3ni5P4le/of1V0s8EJttrm/JmctIv1ZfNHIBl9PtjiLTT6cSostJ5z+SOSAnbGK02NdbfxNIwjBeqqLALqPpfgmdblp7/WwV9yZ8l+mbF6P6Stc7v0mLFL/ALiX5H1TwVL/APWOgp9cbX/dPnH06Y+Dx9jl+3osb++S/I7YfxP9Hyuun+Y+ZgA9LxAAAAAAAAAAAAAAAAAAAAAAAAAAAAAAAAAAAAAASECiUASggiwBRKJBKKgiyCRZFZEi6RCRZI0lSkWSsJF0ispSLJBIukWJRImiUi6RqMoSLJEpFkis1CRZIlIukaRVIsolkiyRUVoUX4SaKm1KJ4TXHinknGEIuU5NKMYq22+yO10/hfedVjc8e35Uk6fHUH8pNMm5GMuXDD9V06XhHCez0/0ea6eRrU6vBihVqUE5u/KnRy/+Djl/lVX5fV//ANIzc8fu816/gl13PA8JHCe9/wCDiX/Skf8A5H/6RT/g6n/0j/4C/wDMO/H7p+P4P+7+1eEoij1Or8D7rgTlh9FqI8VJRlwyrzfFSXzfU6DUaLVaTh+s6bNh4r4fSQcbrrVlll8PRx9Rx8n6a4lFWjVxKtB2ZNFWjVoq0RWTRVo1aKNGVZNFWjVoo0Rpk0VaNWijRmtRk0UaNmijRFZMFmgZV6dvmVbJfUqz4cfoUNlWSVbNRmobKtktlWajIUbJbKM1GaMoyWVZqM1DZVklWaYqGUbtlpMoajKGUZZsozUZqGVfUllTUYqGyjLMozUZQyGSypWaFGWbKmogyAwVEEEkFQIJZAQIJIZR9Y+gbdY6XxRr9snKlrNOpwXnKDuvlJ/I/QZ+Mtm3bU7FvOj3TSNen0uVZIp9JeafsatfE/XPh7f9D4l2TT7poMilizRtxvnCXeL8mmeHqMNZbWPgv03bDk2/xit0jjf1bcMcZcaTpZIrhavzpJ/E+ZH7K3vYtu8RbXl27c9Os2nyLp0cX2afZo+cYvoD2OGuWXJueuyaZSv0NRTa8uL+w3xc+Mx1kWOi+gXw/knuGv3/AC42sOPH9XwSd+tJtOVedJJfE+7HF27btJtOgxaLQ4IYNPijwwhBckdN428WaXwf4dz7hnlF6iScNNib55Mlcl7u79h588rnltXwb6Zd2juf0hajFjlxY9Fihp/6SuUvvlXwPNeENkl4h8WbbtiTcM2ZekdXUFzl9yZ1Go1GbV6nLqdRNzzZpvJkm/1pN22fYvoE2JZNbuO+5YqsMVpsLf7T5yfySXxPbf8AL42Xc/TrvUdD4d0GxYGoy1WT0k4rtjh0Xutr5HxXwuq8W7O11+vYef8ATR330pb7/D3j3X5IT4tPpX9VxU7VQ6v4y4jofDH+dmz/APXsP9dE48e3jH6G+mn/APdtq/8AX4f66PBfQFt2LNv26bhOFz0+COPG/Jzbt/KP3nvfpp//AHbav/X4f66PCfQDuGPFve7aCc0p58EMkE+/C3f9ZHHH+DV+V/p73nUS3Xb9lhlktNDD6fJBdJScmlfnSX3kfQHvOeG77hss8remng9PjxvpGakk68rUvuKfT3tWbHvu3bqscngy4PQynXJSi26+T+4fQHtWbJv247rLHJYMOn9DGfZzlJOvlH70a/L9E+T6fdtx4d92vcYQSlqMEseRru4NV90vuPkB9h+n/cMeXedp2+E054MM8s4rtxNJf1WfHjtwfoiV9p/9nyP/ABvfp/8A8PCvvmcXxDP0niTcpVV6nJ/WZ2X/ALPuKSwb9lr1XLDFe9Kf7zqd6kp77uEl0epyNf7TPPyfxK9/QfqrggAy+mAAAAAPf+C5r69tzfk19zR4j6esbXjLQzrlLQxXynM9f4OyOOp259f0lfe0eb+n/Co77tGa3c9NKL+Er/M64/xJ/R8vrv1x8fAB6ngAAAAAAAAAAAAAAAAAAAAAAAAAAAAAAAAAAAAAAAkoEogsgiSyIRKKJJSILIsSpRZEJF0jUZSkWSISLpFjNSkXSISLpGkSlZdIhKi8UWM1KRZIJF0jUZokWSCRdI0zRIskEi6RUQolkjbS6XNrNTj0+nxvJlm6jFdz3mzeAcMMcM27TlObVvTwdKPXk5Lm+3Sua7kyymPl5ufquPhm868dtmx6/d8nDpNPKUbqWR8oR6dX8U6XP2HvNl8D6PQwWXX8GqzvnTj6kOXNU+vV837OSPTYcGHS4Y4dPihixRuoQikl8DbFjyZ58GOPFLyOGfLf6Pic3X8vPezjn+3lx8Om0+mxLFgwY8eNdIRikl8DkYseTPk4MUXKT7I58NpSSeXN74wX5/2HN02PDo4yjC3xO231PJnzzXt7136f0jn5Mpeb2n92OLZ8SjF5ZylL9ZJ8jdbbo001h6ecn+80eph7SstTGvVs8tzzvy+9h0XBhNTCEsOjhKMZ4sMXJ1FNLmJ6LSZI08EF/NVfgU9O/M89rvEOowbjKOKS9HB8KTi+fS/vNcfHnndY1OovDw47zxll/Z22bZVTeHLz/ZmvzOl1OljL0mHUYk7TjOMl1T8/M5WPxVxYqlhjHJ+1dr5GU9VLccvHCEZTrn6NO2vaj1cc5cb+d8Drsemsl6eWX/V0W5+AdJuOkWfTaeOJtVGWBKLXVc49Grfv5dUfPN58N67Z5cWSDy6d81lhF0ldLi8n09nPqz71teHNpsMo5VFJu0k7a9/3G+o0Om1dvLjXF+0nTJOsuOWsvePq9P0/L9LHPC+/zK/MjRVo+reJ/o6w8c9TomsCpJcMV6Po6TS+z25rl7LZ8x1WlzaTUZNPqMbx5YOpRfY92GeOc3i7Ycu722as+HFaKNGrRVo06sWirRq0Uaoy0xaKtGrRRoyrJoq0aNFWjNajFoF2gRp6BvmVbDfMhs+JH6CobIbDZVmmaNlGyWyrZYzUNlWyWyrNRlDKthsg1Gahsq2WZSTNMKt2VbJKNmozRsqwyrNRmobKslsq+hphDZRlmVZUQyGSyrNMoIJIKiAAVEEMkFFWCSAgQSCiD0HhPxnvHg3XvUbZlTw5Gnm0uS3jy15+T9qPPgmWMymqj9F7L9OnhrW4YR3TFqdt1HSSlB5MfvUo8696PQy+lTwRGHH/AIQ6ZryUZ38qPymKXkee9Nj8Vdv0Hvv08bHpMMobJpc+4ah9JZIvFjXvb5v5HxLxH4l3XxVuj3DdtR6TJXDjxx5QxR8orsdSDphw44e4H6Y2qMfo9+hv6xNKGphpXmkrq82Tovg2l8D81YsksOaGWFcUJKStWrXsPQ73488SeItu+obpuLz6XjU/R+jjG2unRDlwuep8Dzs5yyTlOcnKUm3Jvq2c7YtTi0XiDbdVnlw4cOqxZMkquoqSbfyR14OlntpH3H6TPpF8M+JPBOp27bNdPLqp5ccowlhnG0pJvm1R8f2PetZ4e3nTbpoMnBqMErXlJdHF+xrkdcDGHHMce0fpHbPpZ8GeJNr9BvfBpMko/pdPq8XHjb9jpp/GmNz+lnwZ4b2t4Nj9HqsiT9Fp9Hi4MaftdJL4Wz83A5/hsd+V27Hfd61niHedTumvyceozyt+UV0UV7EuR1wB6JJJqI979FnjfH4P37Jj1t/wdrVGGaS/5Np+rOu65tP3+w+sePPC0M+J79tsVJOPHnjDmpL9tfn8z81H2D6K/pPwbVpv4B8Q6jg0UV/xXUTVrH5wlXbyfboebm47+rF14uW8eW46wH0+Hhbwb4glPLtO643Kbb4dNqIzS/o82jr9V9Fushb0m44cnkskHD8LOHdPl9THq+O+bp4AHpcvgLxFiy8C0KyLtKGWNfezm6X6NN7zU809Np15Sm5P7l+Y3HS8/HPfbxpMISyTjCEXKUnSilbbPo+n+i2EKlrd19XuseOvvb/I5uDB4K8FSya/PuuB5sceTzZ4zmv5sVzv4Du+zjn1nHJ7e6/hfw9j2HaVuO9ThhliTyVOVRxLrbfmfEvpR8Z6fxj4jx5NCpfUdJj9FhlJU8jbtyrtfL5FvpB+kjW+MtU9Ng49NtGOV48F88j/AGp+32dvvPCnp4uOy92Xl8zk5MuS7yAAd3MAAAAAAAAAAAAAAAAAAAAAAAAAAAAAAAAAAAAAESgiUALIqi5UEWIRJUqSyIRZFRKLoqi6NRmrIvFFUi6RplZF4ohIukWJUpF0iIoujUYqUi6RCRdI1GalIskEi6RpKJHI0ulz63U49Pp8UsmbI6jCPVlMWOeXJHHjhKc5NRjGKttvokj6r4U8PfwJoXk1EIPXZuc5Lm4R5VC/vdd/OkzOeXbHj6vqseDDfy08OeG8Gxabinw5NZNfpMvZfyY+z8flXdpSnJRjFuT6JK2GzN7hHb8scrjxyV1G6PNblff5fmu+8/NO++b7uzwbZK1LUNRX7CfN/E5y4MUODHFRj5I83k8Xf/k//F/sMoeLsTm1m0s4xrrCSk79zo82XDzZe9j9P0ufQ9PNcd9/u9LLIZSmdZh33b9RXDqYwlw21k9WvZb5Wc1ys5XC4+Y+ljy4ZzeN204iOM4eXcNLhlw5M8U7apc699dDrs2/KqwYX75v8l+86Y8OeXiOPJ1fFx/qydxqtStPpcmW1cY8r8+33nk1kNsmq1OuuOTK1DrwpUv7fiU+rw85Hv4OL6c9/L4nW9V9fKdviO32Tb9LuEck87c5Y3Xo+iprq3/foemxYMWCLjhxQxxbuoRSVnmvDk/q+vliTk45o1XLqua+6/mepo+f1dynJZv2fR6DHC8UsnugsmVodDyPoT2XaUotNJp8mmeI8YeBsW74PTaKKjqIR9T9z8196fTyPbOSjFybSSVtvsRjyQy445MclKMujRvj5cuO7xZ5eLDl1L7ZfH3fmPVabNpNRPBnxvHlg6lF9jBo+6+OfCGn3zbcmrwYuHccEHKEoJL0i68Mrr59j4dkxyx5JQnFxnFtSjJU0/Jn1+HmnLjuOGrje3LywaKNGrRRo6VqMmijRq0UaM1pkyjNGirRlqMmgWaBGndN8yrDfMg+I+9UNlWS2VbNRmjKNktlWaiDKNktlWVmoZDDZDZpiobM2S3ZVmogyjJbKs1GKMo2S2VNRmoKyZLZRmmRkMENlZqGVJIKiACCoBggoBghlQIokAQAAgRQsWUKFCxYChQsWAoULFgKFCxYChQsWAoULFgKFCxYChQsWBaEp45KUJOMl0adNHe7f428T7XS0m+66EVz4ZZnOPylaOgsWSyXyPo+m+m3xhg07xTyaHUSrlly6f1l/stL7jqtb9KnjTXN8W95cUX+rghHHXxSv7zxtizH08PsOfr973bdJcWv3LV6p/8A8bNKX4s4AsWbk0FChYsoUKFiwFChYsBQoWLAUKFiwFChYsBQoWLAUKFiwFChYsBQoWLAUKFiwFChYsBQoWLAUKFiwFChYsBQoWSAJIJCJRYqixRKLEIkrNSiyILIqLRLorHoXiajNWijSKKxLo0zVkuZdFYl4mozV0i6RVF4o1GaskaJFUi6NRlKXMukEjtdg2fJvW649LDljXr5pcVOME1bXt50va/Iu9TbnnnMMblfEeq8B7DS/hnUR846ape+MpNfcvjy6M9w3zK4sOPTafHgwx4cWOChCN3SSpLmRkmscJTk6SVs8tvddvyPVc+XPyXJjqtVHTwt85Pojz+o1Msk3KTtsvrNVLNllNt12TfReR105ts74YO/Hxzjn7rTyWZCwdmg5GknkU3CM5KDVyinylXS/M41nI0j/Sv+aNbWWzw5oFkWDy5WnVQb82anXvU5Irhi1FLyRnLLknfFOTT7WfnOo/xBw8eVxxxtsfW4vSeTOS2yO402pjpdXhzSnwqM03Tptd/uPQYfFG15YOU8uTE7rhnBtv28rPCEHxup9b5OXKXHGR9bpeinBjZvb6Hi37a883GGsxppX66cF82kTqd723TYXklq8U/KOKSm2/cvz5HztnA1+tlppQjjpyfN35f3/Azw+oc/LezHGber6Uep1HiDUa3UxlkSjgjdYo/i/N/35Wdro9bl0rUsUlLG+bh2Z4HTbrjm1HKvRy8+z/cei2vWxkli44uD+xJPv5Hky5uq6Xkud/1+1dPw/HzTsy9r8X5j2y3XRuKbytPycXy+4+VfSBsuJR/hLSxVQlw5JJVxRfKLftXJdO/kj2cvMrkxwz4pYskYyhJNNSVpr3H6707mw5OKc2Hz5flvUOq5+Dqvp8kn5fn7x8MaKNHab1tk9p3TNpJKXDF3jb/Wg+julfk67pnWs+q+rhlM8ZlPlk0UaNGUZK6RlJFGjWRmzLUZvqCX1Blp2r6lWw3zIZ8V91DZVsNlTUjNCGwyrZpENkNhsgsYqGysmGyjNRAq2S2UZqMjZVsllWzUYqGyrZLKM0yhsgEPoVKNlCWQzTKAAVEAACCCSCoEEkAAAEQACgAAgAAAAAAAAAAAAAAAAAAAAAAlxcasgAAAAAAAAAAAAAAAAAAAAAAAAAAAAAAAAAAAAAAAAAAAAAAAAASCaKJRKIRZIqLEkEoqJRZEJFkVFl0NEURdGozWkUXRVF0ajNXReJRGkUajC6LpFV1Lo1GaskaIrFF4o1GVkj614P2uG27Bhyeq82qSzTkvJr1VdXyXbzbPl2g0v13cNNpePg9Nljj4qvhtpXXxPuEmc+W/D4vq/LccJhPlRs6fddV63ootVHm/edlqsksWnnOPVI8tnyNyZnDHdfI6bj3+essszBsmUrZbT6fNq9RDBgxvJlm6jFdz0bkm69OrbqKA9hDwFN44ue4xjOvWUcNpP32rOVPwNpFpZcGpzS1Ch6rk0oOVeVNpWee9Zxfd650HPZvTwpytH+v8DjTjLHOUJxcZxdOMlTT8mRGcoO4tpnq28mtO0BxceqTSWRU/NHITTVppr2Ey8Unli2RZNkH8ry/VX7nHxAEAyqJSUIOUnUUrZ5zNlebNPJL9Z9PI7ncFKWiyVfKnSXtOiPu+k8ePbc/nwsDfTanLp5qWLJKEvYYMi6Z9XLCZTWUafR9u1X13b8Od/alH1uVc1yf3o5KPNeE9TeLUaduPJqcV3d8n8OS+Z6U8PpXL9Dqc+lvi+8fG/wAR9JOThx6vHzPavKePNthn2mOvjjgs2CSUp87cG6r282uvtPmzR9t1+m+u7dqdLxcPpsUocVXVquh8Vy45Y8koTi4zi6lGSpp+TR+q477afO9K5e7juF+GLKSNGijRqvrxkzNmrM5GWozkCWDLUc/uQ2RJ8yGfHkfcGyrYbKtmmRsq2SVZWaFWw2VbLGahsq2GyGzSVDZVslsqaZqGVbJbKtmoxUNlWyWVKgVbJbKmoyFSWQVAgkgqABAAgkFEBgBEAlkAQCSCoAAAAAAAAAAAAAAAAAAAAAAAAltvqyAAAAAAAAAAAAAAAAAAAAAAAAAAAAAAAAAAAAAAAAAAAAAAAAASgBJBJUSiyIRZASWRUsjUZSiy6kFl1Ki6LxKI0RpldGkSkS8epqM1dGkSi6l0ajFXiaRKRNEbjNXReJRGiLGa9R4D03p/EsMnHw+gxTyVV8V+rXs+1fwPqEjxv0dabg2/W6rjv0mWOPhrpwq7v+n9x7FnDO7yflfVOTu57Ps63d8nDghGvtSu/d/6nSaXRajc9ZHTaaHFklzbfSK7tvyOfvOXizqCcqhHmn0t+Xwo9N4N0elhta1mNKWpyOUckrtxp8o+zlT+PuMcnL9LDu+Xp9P6f6msb/VT/AfbXp8UJZM6yxXr5ISS437mnXw+85OzeGNLtGoyahTefK21jlNV6OPl7/b+HM70g+debks1a/QY9NxY2ZTHwEElck4Y8csmSSjCKblKTpJebOTvt4HxltL0ut+v4opYM7qVVyye72pX77PLnbeId4e77lKcXWDHcMSt81f2ufd/u8jqT7vTzKccmT8x1Nwy5bcPAWjklB3FtFbFnZwciOeL+0qfs6GiakuTTXsOFZKk07Tp+w+J1XoXTc3vh+W/t/6fS4PU+bj9sveOWDBaiX6yT+40WWEv1q9/I/OdR6J1XDd4zun7PscPqXByebq/umUVODjLnFqmebnF48koOri2nR6R+Z0e5Y1DVtqqmlKkv7+RfTLlx8l485rb34ZTKblcUhkWRZ9tt2mw6t6XdsPN8OR+jkkut9Pvo91izRyuai/sS4WfMbpnutm1HpJS9a1NcSb6svTdLjeovP8AOtPjeu8uX4WcU8b27pHyTxVo/qfiLWQUZqM5+ki5rrxc3Xsu18D60jwX0iYccdVoc6j+knCcZO+qVUvvfzPr4X3fA9K5O3m7fu8OyjNJGbOlfpmb6mcjV9TORmtRmAwZVyu5DYb5lWz5L7Y2RYZVsqUbK2CrZWaNlWw2VNM0KthsqajIyGw2VZYzUNlWyWyppkKtklSoMhgg0gQAEGQAUCCSAgAQUAAAZBLICAoABQoABQoABQoABQoABQoFoQlkyRhFXKTSS9oFaFHfYtgxLGvTZZuffgpJfM5UNo0UOF+h4nGucpN3710A8vRbHiyZZcOOEptK6irPXw02nxzUoYMUZLo4wSZqB496LUqEpPT5VGKttxa5GNHtjpdx2dcMs2lT4rt41+X7gOjoUAAoUAAoUAAoUAAoUAAoUAAoUAAoUAAoUAAoUAAoUAAoUAAoUAAoUAAoUAAoUAAoUAAoUAAoUAAoAFAkgkIsiyKosiotRKIJRqIsiy6lUWXUqVdGkTNGkTUYaIvHqVRePU1GaujRGaNEajNXiaRM4mkTUYrRGiM0aI0zX0z6Pf8AN/P/ANal/VgepZ53wLpvQeGYZOPi+sZZ5KquGnw17fs38T1ml0GbWO4UoJ05PseXPKY22vyfU8WfP1WWPHN3byuux/W92eLG/tNRbrpSV/gz1/hLRz0W2Z8c5xleeUk15cMTp9Xs89v32c2nLDKDnjm/N9V7+vwaOfo9yy6NOEVGUHK2n+R+e671WcfUTi3+TXv/AFfsPTPS7On77Pz/APh6Y6rft7xbHo4ZZw9LknLhhjUlG/N+5e7uvMLfdOsE55MeRSjFy4Yri4q7L2s+abtueXd9xyavKuHi5Rgm2oRXRL+/Vs9/Q/T6q7xu5HD1Dkz6bHVmrXqf+ED/APln/j//AKJ1+8eMNRuek+rYcP1WEuWRqfE5LyulS8/P8fMg+tj03FjdyPi5dZzZTVyWsmygs9DyrWLK2LAtZFkWRYXS1kWRZDZDS8Zyj9mTRw9ylKcYSbVJtfP/ANDkWcbXW8FrtJNnm6njwywuVnvHu9P5MsOfGS+zr2yLIbIs+Q/WJs+n7D4X1OPbcOo1Eni1DjHhwyXRV+t5P2dvjy6/wH4Wm8kN51+GPo6vS45rm32yexeV+d8qTf0Q1jyXDw8fU8OHPO3N5bLp8unnw5YOL7X0fxPBfSMv8mvz9L/un1zc/wDJ2X4fij5F9I32tu92T/dPf0/Jc/evzuPSTpetxwxu5Zv/AJeEZmzRmbPXX3FH1M5Gj6mbMtRRgMGWmzfMq2GyrZ8p9m1LZVsNlWys1LZRsN2VZYlLKthshmmUWQ2GyrNRmjZVslso2VkbIsEM0g2VJIKlCACogABEWACgQSQwIYJIKAACIAAAAAAAAAAAAAAAAO72TRf+9zXsx8/g2dboNI9Zqo4rajXFJrsj1kYqMVGKSSVJLsBJ222eGN73iCyaHbc+TE4uUcrShCSTp1KVJu+yd9fIw2Tasu971pNtwvhnnnwuXJ8MespU2rpJur50foTQ6HT7Xt2n2/Sx4cGngoR5JN11bpJW3zb7ts5cnJ2+0Zt0+QaP6L/EOqxuWX6ppZcVKGbNbft9RSVfG+R3Om+h3UT08ZarecWLM74oYtO5xXPlUnKLfL2I+mp00zlnny5s0l2/OniXw1rfDG5PS6pceKdvBniqjlj+TXddvamm+lP0rvOzaLfttyaDX4uPFPmpLlKEu0ovs1/Y7TaPhfijwduPhbNB6jhzaXLJrFqMadN86Ul+rKldc11pumduLmmXtfLTxm57YtXF5cSSzpf7fs9557LinhySx5IuM4ummezOHr9vx66Ct8GSPSaV8vJndXlQa6jT5NLmeLLGpL5NeaMgAAAAAAAAAAAAAAAAAAAAAAAAAAAAAAAAAAAAAAAAAAAAAAAAiSSCSiUWRCJRUWJRBKLEWRZdSqLIrK6NI9jNGkTUZaI0iZoujUZrRGkTNF0ajNaRNIma6l0bjFaovEziaRNM19c8G/5o6H/tP/xJHv8Aaf8AJuP3v8WfJvo51nFptbopOC4JxzQV+s7VS+CqPz9p9f0P+I4f5i/A+Z1ntNPm+n8Nx63kt+3/ACrrNNHV6eWKTq+alXRnkMuOeHLLHki4zi6aZ7VnW7lta1+TDOOVYpRklNuPFxQ7pc1T9vP3M/Pdf0P15MsP1R+m6bqfpXWXh5tM8zHw7uefVZMel0WaeOLbjOVKMo3+06TfsPp+n23S6ZLhxqUk74583/Z8DlHf0ng5eiuWVvn4eX1L6fWST7PiU4yxzlDJFxnFtSjJU012ZFn0rxL4WhvFanSuGLWKk3LlHIvbXdefw8q+b6nT5tHqcmn1GOWPLjdSjLsfp+Hnx5J+78v1HTZcN9/Ctiylizvt59L2QVsWTZpayCLFhdJsiyrZ3eweHM29S9NLIsekhPhnK/WfK2or5c359+hnPOYTdbw47ne3FGwbBm3rUW7x6SD/AEmXz/kx9v4fJP32n8PbTg00MD0GnyqKrizYozlL2ttHN02nw6TTw0+nxxx4oKoxXY1s+Tzc+XJf2fb6fp8eKfu6D/Afw5/0d/4+T/zHE0n0ebLpdXjzylqc6xvi9HmnFwl70oq17D1RNnne6Z0sENhA2z1kVLRZk0muBvn7j439Is4PLt+NTi5xjkbjfNJ8NOvg/kfXtyzrDo5R/Wyeql+J8H8Yaz654l1VT4oYawx5VXCua/2uI9/RS6tfO55M+sx1/LHQMzZozNnur2RR9TNl2UkYrUUAYI1pZsqG+ZVs+W+slsq2Q2Q2WRNjKthshs0yMq2GypWakqGyrZpkbKkkNlEMgEFZCCSCoAEFAAgIAAqhAAQIokAQACiKBJAAABAAAAAAAAAmMXKSjFNtukl1ZB22yaNZcr1M/s43UVy5y/s5AdptujWj0qi/4yfrT6cn5fA5gPTeBfDcfEm/xxaiEnocEfSahptWv1Y2lybfudKVO0ZyymM3R9B+jXw49o2WW6amEVqtdGMsfNNxw1cedcnK7avoo9GmezNMsrddjM8W7buuVuw5ON3jRxjTHkUY07JlCNzj67Q6bctFl0eswxzafLHhnCXRr8n3T6plvT/yfvI9NL2GZjWtvhXi7wVrfDWrnkxQy6jbX60NQo3wK0uGdck7aV9H27peWP0/KGPUYZ4s0I5MeSLjOE1aknyaa7o+DeMfB2p8La3ii5ZtuyyrDna5p/sS8pfc1zXdL1cXLv8ALk1Lt4/X6OOt0zh6qyLnCT7M8tlxTw5JY8kXGcXTTPZnA3TQfXMKljUfTQ6N915HoV5gEyi4ycZJpp00+qIAAAAAAAAAAAAAAAAAAAAAAAAAAAAAAAAAAAAAAAAAAAAAEBJJBIRZdSSqLFFiUQSaiLIsiqLIrK6LxKR6F4mozWkTRGcS6NRmtF0NImcehaLNRmtUaIyRojUZrRGi6mSZojTD0/gbV/VvE2GDljjDUQlik5uu3Ekva3FL4n23ZtTcZaeT+z60fd3/AL+0/PG16z+D910et9H6T6vnhl4Lri4ZJ1fbofcsWpxxy4tXpZceGajlxSprihJWuvNcmeTqcO72fN6nL8NzYdRPHivUMqymHU4dRG8c1Kuq7oufLss8vrTPHKbxu4EEkADpPEXh3Dvmm4o8OPWY1+jy+f8AJl7Pw+afd0TRccrjdxnPCZ49uXh8Q1OnzaPU5NPqMcsebG6lGXYxs7rxk68Wa3+h/UidFZ9rDPuxlr85yYdudxnwvZPEZ8Q4je2NNLIspxEWNml2z1/gLPCOfXYXL9JOMJRVdUm0/wCsvmeNs9B4N1McO/cEk282KUI12fKXP4RZx55vjsejpr28sr6UpFlI46kXUj5b7bexZwNw3bR7Vpnm1eZR5NxhfrTrtFd+q/M83t/jV6nfXDNGGHb8nqQc+Tg+dSb9vR9ly58m3ZxZZTcYvNjjdWvZlkiqMNbqVpdM2mlklygvb5/A5yW3UdcuTHjwueXiOm33cI4lnzSTlh0uOUmo9XSt18q+B8Fz5p6jPkz5ZcWTJJzk6q23bPp3jbX/AFPw/LDGVZdVJY1U6aj1k67rlT/nHy1n1+HHtx1HzfT98ndz5ecqozN9C8jOR0r6cVZnIu2ZszWoqwQ+oMtQbKhsq2fNfU2lsq2GypqRlNlWw2VZpnYQ2GyrKg2QCCoMqyWQWIEEkFQIJIAEAFQIAAAAogAAAAEQACgAAAAAAAAAAAAAmMXKSjFNtukkup63RaZaTSwxKuJK5Nd33Oi2bS+n1iySXqYvWfv7fv8AgelAH37wNs8tj8I6XDlxej1Oa8+Zc74pdE0+jUVFNeafvPk/gLZMe++KsGLOovT6eL1GWEufGotVGmmmnJxtPtZ95yS7Hl58t3tZyrJu2QAcnIAAAAAXhKmZ7joNPu22ajQaqPFhzwcJck2vJq01afNPs0iTaEuRmz5alfnnxL4a1vhjcnpdUuPFO3gzxVRyx/Jruu3tTTfTH6M8SeH9N4m2eeg1E5Y3xekxZI9YTSaTruubTXk+zpr4FvOza3YdyyaDX4uDLDmmucZx7Si+6f8AY6aaPXxcndNXy6S7eb3fbnqIrPhinkivWSXOS/ejzx7Y6Ld9tkpy1WFXF85xS6e3952V0wAAAAAAAAAAAAAAAAAAAAAAAAAAAAAAAAAAAAAAAAAAAAASQSESixVFiosiUQiSwWRZFEWRWV4l0UXUujUZsaRNEZI0RpGkS6MkaI1GK1iXRlE0RqM1omXTM0XTNRmtUz6J4B3yOTTfwNndZMfFPBJtU4vm4+9NuXfq+lHzlHJ0mrz6LU49TpsssebG7jKPb+/kTLHujzdVwTm4rhX3FSlCSlFuLXdOjstFvS+sY9Lq2oyycseTtKX7L8n5efP4+f2jdMO9bZi1uFcPFanByTcJLqnXz9zTN9Tp4anBPDkvhkuzPB1PFllhvHzH5zoupy6Tn7c/HivZA87sW/wyJbbuGSOPW4agpSnyzLkk03+s+XLq+vml6NHzcOSZzcfr57+8RRNA8t4g8YYtvlLR7b6PUa9ScZKV8GOubt932pPk7uqp3LPHH9V0ur8PJ+P8ENP4mc4uTefDDJK+z5x5fCKPL8RtuGq12r1Tz6/LlyZXa4sj9t0uyXPouRxOI+zw2dk1dvz/ADy/Uts014hxGfEOI67cdNOIcRnxDiGzS/EWxZ8mDKsuHJLHkj0lCTTXxRjZHENrJp3uHxZvOH0a+t8cYV6s4RfEl2bq377s58fHu4pS4tNpW2vVqMlTtdefPlfkeTsvFWzlePC/DrOXkniuTqNXqdfnefVZp5cj7yd0rul5Lm+SORo9NPPmhjgvWk6Rx8OFzkoxTbbpJdz1ez7a9ND02aKWSS9VNc4r94v2jjzcs4se6+Xfw3DVQ0mLB6VuUIqMsj+1L22cfJlUYzzZsiUYrinOcuiXdthI8d463z6vp47Xps1ZcnPUcEucYVyi/fd9ei8mTHCb9o8PD9bq+SYZXbyXiLe8m+blLNc46eHq4cUn9ld3y7vq/lbpHTNlmyjZ6PHs/W8fHMMZjj4irM2y0ijM11irKMsykmZrUVfUEMGVUbKthsizwPohDZDZFmmSyLBVsINkAWUQyGw2QaQAIKgAGEQAAIIZIKIAAQABRAFgAQSAIBJAAAAAAAAAAAAADl7bpnqddjjScYvilavkv718QO+2vTPTaGMZWpzfHJPtfb5Uc0Hb+GdjyeId/wBNt8VJY5S4s04/qY1zk7p0+yvlbRLZJtH1n6Ndi/gjw0tZlVancKzS59Mf6i6tdG5dn61Poerm7ZpHHjwYIYcUI48cIqMIQVKKXJJLsjJvmeHfdd1yyqAAVkAAAAACYumQAreMjz/jHwni8VbbGCyei1mn4pafI2+G3VxkvJ0ufVV70+8izWMjPvjdxZX5m1ui1O3a3Lo9Zhlh1GKXDOEuqf5run0aOOfcPHngr/CTBHXaJ1uWCHDGMpVHNC2+HnyTtun7afmviOXFkwZZ4ssJY8kJOM4TVOLXVNdmezj5JnHWXbzW6bbLTZJZ8avDJ26X2H5e46w9rKKlFxkk01TT7nl9w2+eiyWrlik/Vl+T9p0VwgAAAAAAAAAAAAAAAAAAAAAAAAAAAAAAAAAAAAAAAAABKCIRKKiSyKlkESixUsUSiyKolGmV0XRRMsmVK0TLxZmi6Zploi8WZpl0yys2NEzRMyTLpm5WdNU6LpmSZdMsrNjVMumZJl0zUrOnpPCniGeza+OPNkl9Qyv9LGuLhdcpJfK/Z2bSPqsZQy445Mc4zhNKUZRdpp9GmfCUz1PhXxVLaJrSauUp6CT5Pq8LfdezzXxXdPGeO/ePjepen/Vn1OPy+g67bMG4JekbhkSqOSPb3+aPPS1W87FqIYYavPh9FbhBT4sbTvmov1Wub7dfaj1sZQy445McozhNKUZRdpp9GmVzYcGr070+qg543zi19qD80fD6/oLn/m8Ptl/y4el+qfRv0Of9Pxfs8xuPjDd9ftz0WWWKEJJRyZMcXGU13T51z70l8uR5xSeOcZLqnZ3e5bJqdDO+H0uGTqGSCtP3rs/YdVPTZV/yU/8AZZ+b5M87dcnl+twm53Ye8di3HLBWlKL5011OHm27FkdwbxvvStG2m41gUZxknF1zNjPD1PLwXfHlp7OTg4ufH/Mx26PNpc2DnONx/ajzRjZ6CcOOEoO6kmnR0GTFLHklCXVOj9V6Z6heplxz/VH5v1HoJ09lw8VXiHERwslQZ9Xb5uiyVbLRxm0MTfYncsxZQgzmabTTz5Y48cXKcnSSOw2/Y9Rq2pSTxYmr45Lr7l3PT6LbtPoYcOGHrPrOXOT+Jndrz83U8fF7ea422bRj0P6SbU8zXWuUfd+87NIlI6/et60ux6L0+ofFklaxYk+eR/kvN9vfSd/aPlycnUcn3tRvW9aXY9E9RqHxZJWsWJPnkf5Lzfb30j5FrtZm1+tzavPLiy5ZOT5ul7FfZdF7Ea7nuep3bWz1eqnxZJckl0iu0Uuy/v1OC2dccdP1PQ9FOnx9/wBVQ2UbJbKNltfQiGyjZZszbM2tSIZRu2WkyjZm1qKtgqwZ20zbIbIbIs8WnuGyLDZWyspbIBDKJKsEFQAIKgACgQAECGSQAAAEAAoCgABABUAAAFAAKFAAKFAAKFAAKFAAKPR7Jpnh0bySVSyu/wCj2/P5nRaTA9TqsWHnUpc6fbv9x6+MVGKjFJJKkl2Amj639E+w/V9Bn3zNH19TeHBz6Y0/WfJ95KuatcHtPl227fqN13LT6DSx4s2eahHk2l5t0nyStt9kmfpDRaTHt23abR4nJ49Pijig5vm1FJK/byPPz5anazlV8jMi03bKnGOQAAgAAAAAAAAaRkZhOhVcmLPnn0heBsm5yyb3tcZT1iivT6dc3lSVJx/lJJcu6XLn9r3U9VgwcPps2PHxdOOSV/M42Tf9vgpKOV5ZRdcMIvn7m+X3mO76f5nTCZW+0fnCjLPghqcEsOS+GS50z2vjraccdxy7tosOSODUTcs0W+Lgm39r2KV9Oz780jx57OHmw5se/C7jrlhlhdZR4/V6WWk1MsMndc1KqteZjR6fdtG9XpeKH8ZjuUevNd0eYOrJQoABQoABQoABQoABQoABQoABQoABQoABQoABQoABQoABQoABQoABQoABQoAAAAJJRBKKixKICCLkoqiTURdFkURZFRoiyZRFkWM1omaJmSZdM0jRMujNMtFmpWbGqZdMyTLpmma1TLJmSZdMsZsaplkzJMumXaaez8KeMIbXgW36+MnpU/0WSEbeO3ztd1zb8/f2+i4suHU4Y5sGWGXFLpPHJSi+3Jo+EpnYbTvWu2bUPLo8vDxVxwkrjNJ3TX59eb5mcsN+8fI6z0vHmtz4/avtHON9Kappq00cfUbdo9Um6+r5POC9V/A6XYPGW37q8Wn1S9BrJ1HhfKE5fyXzrp0fnSs9TLSy9G8mOSyQSt11j70fO6ro+Hn9uSe/3eDpebrugyv0/wDb/wDv/DzWq2XUYpS9Glmiud43b6+XU6x4z2FFPRwU3NQjxvk5VzZ8nP0Gb/Jn/Z9Xj/xVlJ/mcfv/AFeTWmzOHFHFOUfNRbOu1e358mbjhp8ztc/0bPfUQ4p9j3dH6Xh02ffMra8fVf4iy6jHsvHJHzxbXqv9Gzf/AC2czB4d12arxrGmrTm/7s9sopdEkKPp6j5mXqOX8uLzWDwslwvPn98YL83+47fSbXpNHTx4lxpfalzf9nwOfQovtHDPqubP2tVoJHD3Td9Fs2nWbW5eDivgglcptK6S/N8ua5ngt78cazXxlg0EZaPBf21L9LKm+6+zfLkvLq0WS116boOXnu5Pb7vY734l0GxxcckvTanmlgxtcSdWuL9ldPbz5Jny7c9y1O662er1c+LJLkkukV2SXZf36nDbKtnSYyP0vSdDx9PPb3v3GyjYbKtjb3aQ2VYbKNk2sg2UZLKNma1IhlGyWyrZmtKtgqwRWbZWw2QeV7AAgINkAFRAAKBBJAQIAKABAAABAgAoAAAAAIABQAAAAAAAAAAAAAAC0ISyZIwirlJpJe0DvNi0vBilqZLnP1Y+7v8Af+B3BTDihgwwxQVRiqRpCEpzjCEXKUnSilbb8iD6R9Euyyy63Vb1kjF48MXgxXFN8bpyad2mo0unPjfPqfV8jpHUbJDbNj2XS7bh12nlHBDhcvSJcUnzlKm3Vtt1fKzk5910MIOb1eFpfszUn8lzPDll35bc8pa3fUg62W/bcotrO5NK6UJW/mjjS8TaRRfDhzuVck0km/fZrTMwyvw7sHTaHfXrc0sf1b0dR4r477r2e05z1ORrsvbR5OfrOLhy7cvLc4M65YOE82RrnJ/DkUcpS6tv3s8eXq2H8uLpOmvzXPcox6tL3s4GTfNtxZHCWqi2v2YuS+aVEHz3cd427a82XBlzrJmxtxePCuJ2nTV9E+XRtHq6LqvxNs1rReCY+a9xk8UaOPGseLNNq+F0kpffdfA4eXxTmlFeh0kISvrObkq+FHznU+MYrjjpNH5cM8svncV8e51Or8Rbnq2/+MPDG01HD6tcvPr959KcVTswj6fqvE2sxpZMupw6WH2eaiot++V8/wBx5/WeNsEJyhLW6rUcTkprE3w/e0mvdyPnk5yyTlOcnKUncpN22/Mg3OKL7TxH2bbNLpNdosOsx5ZZMWWKnFKlXmnTfNdH5NM11OCODIlBVB9Eec+jvd/TaPLtWR+vgvJi5fqN8107Sd83+t7D2efGsuJx79vefk/ULzTluGdfQ6fKTWUdHq9Li1uky6bMrx5IuL5K17VfddT5RrtHm2/W5dLnSWTG6fC7T7pr4H11pptPqeW8ZbQ9Vpo7jhV5MEayRptyhfVe62/c35Hb0nq/pcn08vF/5des4e/HunmPBnnd50XoM31iC/R5H63PpLqeiKZsUM+GeKauMlTP1b5LxgNM+Cemzyw5K4ovnTMwAAAAAAAAAAAAAAAAAAAAAAAAAAAAAAAAAAAAAASiAgJCBIRKJRUsiosiSpYoksihZFZXTLpmaLJlRomXTM0yyZqM6aplkZplkyppqmWTM0yyZrbNjVMumYpl0y7TTVMsmZJlk6LtnTRMspGSZZMu001TO20PijettjwaXcc0YpKKUqmopcklxXXwOmTJse18sZYY5fqj32k+krK+Fbht2Obc1xZME3BqPud2+vdHodD428NayllzanSyc1GMcsVz9raTSXvZ8gsmzF4sb4eXLoOHK70+5ZN58O81DdtPfZvPjr8Tj/w1tP8A0pov/qIfvPitiyY8Wvl5eX0nj5Lvx/R9p/hraf8ApTQ//UQ/edVqPHGx4Maljz5dQ7rhxYmmvb61L7z5XYs12RnD0Xhl/NbX0DN9I+COaSwbZPJi7SnmUG/gk6+Z0+p8fb1mxqOP6tp2nfHix237PWbX3HlrIbL2x7MPT+nw8YtM+oy6nNLNnyzy5ZdZzk5N9ubZk2RZVsr2TGSaiWyrZDdFWyba0lsq2Q2VbIsg2UbJZRsy1obKNkso2Zq6Q2VbJbKNkVD6ghsE20yBFg8z0lkAFAgAqAIAAgkgqAAAEAAAABAAKgAABFEgKigSQAABUAAAAAAAAAAAOfs+L0u4wbUWoJyafyX3tHAO+2DHWDNlv7UlGq8l/aB3B3HhfTrU+IdKpY3OEG8jq/VpNpuvbR056/wJpbz6vVtTXDFYov8AVdu38VUfmePr+T6fT5Zfs7dPj3ckj2rin1SZfW6bHh8Pa3VRhWfHp8mSEn2ai2nXwKnE8d54aTwfkwT4nLNPHii0u6fFz+EWflejz5Ly44TK+9fR6vtmPh87/wAJd3/0v/wofuH+Eu7/AOl/+FD9x1IP2nbHyd17/wAA7trtx8QZoarO8kYaWbUeFRV8cOfJKz6QfK/o0/zj1H/VJf14H1Q/KerzXU/6PRx/pAAfMdA+MeNdItH4s1sYYpY8eRxyxu/W4knJq+3Fxfeux9nPmP0naacN20Wrbj6PJgeNK+dxk2/h66+8+r6Pn29R2/eOfLPyvDAA/VvMAADmbVuGTat00+uxK5YZ24/tLo10dWm1ftPt+DPj1OnxajDLixZYKcJVVpq0+Z8EPo/0d7v6bR5dqyP18F5MX8xvmunaTvm/1vYfF9X6bvwnLj5n/D0cGerp6nW4al6RLk+pwpwjkhKE4qUJJqUZK015M7qcFkg4vozqZweObhLqj8zfa7j6nDludtfK9/23+Ct3y4IqsUv0mL+a+3V9Ha5+R1h9M8TbX/Ce0T9HC9Rh/SY6XN+cel81280j5mfsPTuq/EcM35nl8zqeL6eft4rrd30L1OBZcaby41ySX2l5Hmz2x5nddC9LqHOEX6LI7XLlF+X9/wAj6DzOvAAAAAAAAAAAAAAAAAAAAAAAAAAAAAAAAAAAAAAAgJJICAklEEoIsSiqJKLEohAqLosiiZZMqLplkyiZKZWdNEy6ZkmXTNbTTVMsmZJl0yo0TLWZpkp0XbOmqZZMyTstZdpprZKZkpFlIu000TJszsmy7TTSxxFLY4i7TS9k2Z8Q4hs0vxDiKcRHETZpeyLK2RY2ulmyGyrZVyJs0s2VbKuRDZNrobKsNlWybXQ2VYbKtmdtaGyjZLZRsijZVsNlWyLIMFWwRpQgEHB3AAABACAAKBABQABAIAKgLBFASQAAABQAAAAAAAAAAAAAAAAAAA9boMPoNBhx001G2pdU3zf4nmdHh9PrMWLh4lKS4ldcu/3HrwB9G8H4I4fD2KcW7zTlOV9nfDy+EUfOT69o9P8AVdFg0/FxeixxhxVV0qs+J63ya4scPvXu6HHedycvTRc9TjS/av5HmfpN1bWLb9HHLHhbnlnj5XypRfmus/fz8j1m3QvO5Vyiuvkz5z9IOq+seKZ4uDh+r4oYru+K1x37PtV8D5vpPH3dRL9vdvrMvfTywAP1r5z2X0af5x6j/qkv68D6ofLfo0xze/6rIoSeOOlcXKuSblGlfm6fyZ9SPyfq/wD1Nejj/SAA+Y6B4v6StIsux6bVLFKWTBn4eNX6kJJ3fbm1Hm/Z5ntDpPF+mnq/Ce448binHGsnrPtBqT+6LPT0efZz4ZfuzlNx8UAB+2eUAAA5m1bhk2rdNPrsSuWGduPL1l0a6OrTav2nDBnLGZY3G+Ks9n3rBnx6nT4tRhlxYssFOEqq01afM4+tw8UVkiua6+48p9He7+m0eXasj9fBeTF/Mb5rp2k75v8AW9h7ZpNNNWmfi+q4Lw8t46+hxcnjKOmPnvi3aHotwesxq8Gpk26T9WfdN+3m18fI+jZsTw5HF9Oq9x1267di3Xb8mlyvh4ucZ0m4yXRr+/Rs10HU3p+aZXxfL08/HOXj9nygx1WmhqtPLFNLmuTr7L7M5ObFPBnyYcseHJjk4yV3TTplD9nLLNx8azTxmbDLBmnimqlF0yh3+9aH0mP61jS44L16XOS8/h+HuOgKgAAAAAAAAAAAAAAAAAAAAAAAAAAAAAAAAAAAAAAACQAVFkSVRKAtZNlSUVFiUyECoumWTM0Wsu0aJlkzNMsi7SxdMumZIsmXaaaplkzJMsmVGlllIzTJTLtNNbsmzKyykXaaX4i3EZ8RNobTTTiHEZiy7TTSxxGdixs0vxDiKWRY2aX4iOIqRaJtdLWRZHEVbY2aWbKtkMq2Ta6TZDZDZRsztdLNlG7DZVsbXQ2VbDZVsyuhsq2GyGyKNgr3BF0qARZydkkAAACAAAKgARYEkAAAAUAAEQAAoCSCgAAAAAAAAAAAAAAAAAAO22HFxarJlai1CNc+qb8vkz0B1+zYXi2+Ld3kk501Vdvyv4nYAdjsOCWo37RQg0msqnz8o+s/uR9TPCeB9L6TctRqWoOOHHwq1zUpPk18FJfE92flfWeTu5+37R9Xosdce/u7Lbo1ilKqbfXzR8b8Q6t67xFuGd5Y5YyzyUJxqnBOo1XXklzPseXULb9kzapQ4/QYJZuG64qTlV9j4Uer0Tj98s3j6nLeQAD9A8z6H9F3/wAV/wCx/wB8+hnzz6Lv/iv/AGP++fQz8f6p/wBVl/p/w9GH6QAHgbDPUYMeq02XT5o8WLLBwnG2ri1TXI0BZdXY/PIO38U6aek8UbljyOLcs8si4X2n6y+6SOoP3XFn34TKfLyWAAOgAADmbVuGTat00+uxK5YZ24/tLo10dWm1ftPt2DPj1OnxajDLixZYKcJVVpq0+Z8FPpP0d7o8+359tySjenfHi5q3GTdqvY+/8pew+N6v0/dhOWeY7cOWrp63V4fS47X2o817TrTujrNVh9Fl5fZlzR+ZsfS4M/5a8N422v8Ai9yxR8seal/syfL4W3+yjxp9hzYoZ8GTDljxY8kXGSurTVM+U7lt+bbNdk0uZP1X6smq449pL3n6X0jq+/D6WXmf8PJ1nD25d8+XEPLbno1o9U4wT9FJXD81/f2HqTja7Sx1mllif2usHfSXY+08TyQLThLHklCSqUW017SoAAAAAAAAAAAAAAAAAAAAAAAAAAAAAAAAAAAAABIIJCBIAEokhMkqJTLFSUymklkyoCaXTJTKJlkyoumWTM7LWVNL2WTM0y1l2ml0yykZ2TZdppqmTZlZPENo1sWZ8RNl2aaWxbKWOIbTS/ExZSxY2aXsiytixs0tZFlbIsbXS1kNleIjiJs0s2VbK2RY2aS2Q2RZFkXQ2RYbKtkXRZDIsiyKFSSCLoAsEVQAHN0AQCgACAAQVAAAAAAABQIAAE0QAJFAAKFAAKFAAKFAAKFAAKFAAKFAAKJhjlkyRhFXKTSS9pBztowLNuELprGuN8/Lp99AelxY1ixQxxbahFRV+wvQAHv/AAVp3i2aeaWNJ5srcZcrlFJL8eI9NCPHkjG6tpHB2nSfUdp0uncOCUMa443dSfOXP3tnaaKHHqo9Kjz5n4fquT6nPll+77eE7OL/AEcXxtn9B4S1lZvRzycGONSpyuStLzuPFy8rPj1H0n6S9VwbdodJwX6XLLJxX04VVV7eP7j5sfpPSMO3p9/evkct3kUKAPqOb6F9F3/xX/sf98+hnz36L/8A4r/2P++fQj8h6p/1WX+n/D0YfpAAeBsAAHyj6RtPixeJ4zxxqWbTwnkdvnK5Rv5RXyPI0fSfpO0056Lb9UnH0ePJPG13uSTX9R/cfNj9h6dn39NjXnznuUKAPcwUKAAUdjsO6z2beMGsi5OEXw5Yr9aD6qrV+avukdcDOeEzxuN8VZdXb73jyQy445Mc4zhNKUZRdpp9GmUz4lmxuPfqveeV8Bbz9d2uW35p3n0v2LfOWN9Ort0+Xklwnrj8X1HDeHkuF+Huwy3JY6Zpp00ed8W7Qtbt71mNVn00W+SXrQ7pv2c2vj5nrNZiUZLJFUpdfecU58HNlwckzx+HtsnLhqvjlCjt/Ee0radzcMUWtNlXHitt15q/Y/uaOoP23Fy48uEzx8V8XPG45XGul3zRJwWrh1VRmuXTs/yOjo9rKKlFxkk01TT7nktbpnpNVPE74U7i33XY6MuPQoABQoABQoABQoABQoABQoABQoABQoABQoABQoABQoABQoABQoABQoABQAAEkAoklEAIsSVTJKLWSVAFiSLBWVkyxQlMppeyUylk2EXTLWZ2TZTS9k2UTHENpppYspxIm0XaaXsWUA2aXsWUsWNppexZSxY2aWsWUsWNrpZsiytiybNJshsiyLG10myLIsiybBkMWVIqWyACLpAshkA0AAiosgAw2AAAACgAQACAAkgAAACgAAIJACAACgAAAAAAAAAAAAAAAB3uwYqx5szUebUU+6rm/wAV8joj1u34Xg0GHHK74baaqr5194HJOTt2l+u7lptNU2smSMZcHVRvm/grZxj0XgzS+m3t5mp8ODG5JrpxP1Un8HL5HDquT6fDln9o6cWPdnI+gnP22HOc2vYn/f4HAO20MODTJ87k75n4ie9fV57rDT5r9IurWfxDjwQyyktPgipQ51Gbbb+acea9nkeQO48V6r654p3HLwcHDleKrv7C4L+PDfxOnP23SYdnBjj+z5GV3QAHoZfQ/ov/APiv/Y/759CPnv0X/wDxX/sf98+hH5D1T/qsv9P+HfD9IADwNgAA8x4/00M/hPNkm5J6fJDJCu7b4efwk/uPkJ973PTT1u06zS43FZM+CeOLl0TlFpX8z4IfpfReTfFlh9q48k9wAH2XMAAAAAdjsW6z2beMGsjxOEXw5Yr9aD6qrV+avukfaceSGXHHJjnGcJpSjKLtNPo0z4KfTfAW8fXNrlt+ad59L9i3zljfTq7dPl5JcJ8T1fpu7GcuPx5d+HL309bOCnBxfRnUzi4TcX1R3Bw9bi9X0iXNcmfnLHu4c9XTz+/bb/Cm05cEVeWPr4v5y7dV15rn5nzGcJY5yhOLjOLqUZKmn5M+wng/GG0vTaz+EMUUsOdpTqlWT3e1K/fZ9r0fqu3L6OXi+GOs4tzvjzB1e96T0unWeC9fH1pdY/2fvO0IlFSi4ySaapp9z9I+a8UDka3TPSaqeJ3wp3FvuuxxwAAAAAAAAAAAAAAAAAAAAAAAAAAAAAAAAAAAAAAAAJBBJUCUyCRsSmSVJsCxNlbJsqLWCpNg0tYIBdppaybKWSNmlrJsoTZdotZNlLJsbFrFlbFjYtYsrYsbNLWLK2LGzS1kWVsDYtZFkWRZNi1lbFkA0myCLBDRYFkWF0NkWARdIAK2ETYIAUA7gw0gUSABBIKIBJAAAAAAFAAEAAAABQABFAAAAAAAAAAAAAAAAbaTA9TqsWHnUpc6fbv9x7A89sWBT1U8zqsceXPu/wCyz0IA9x4FwcOi1eo4v4zIocNdOFXd/wBL7jw59Q8PYPq2waKHFxXj47qvtetXwuj5XrHL28Hb969XR475N/Z2Z3M8uPRaKeXNPhxYcblOVN1FK26XuOr00XPU40vO/kPF2pnpPCm4ZMai5PGsb4vKbUX90mfm+DDvzmP3r09Vl8PjOTJPLklkyTlPJNuUpSduTfVtlQD9zPaafMAAB9H+jDBkjpty1Dj+inPHCMrXOUVJtf8Aej8z3x436Nf83NR/1uX9SB7I/H+o5d3U5Wu+HgAB4mgAAD4Juemhot21mlxuTx4M88cXLq1GTSv5H3s81u/hXw5qtznue6a3PHLNwlPAsiSklUUuFR4qdc6fn0Psej8vbyZY/eOXL7Tb4+D6zPZvAMYSktK5NK1FTz2/ZzZyfr/hL/8Ax/B/9HiP0Xf+zh3fs+OnM0u07jr8Ty6Pb9VqMalwueHDKaT8rS680fWdP4twaTBHBptox4cMb4cePIoxVu3SUfMjP401EuH6vpMWP9r0knO/dVUO7L7G79ny7/BzfP8Aobcf/pZ/uOdp/A3iXVYI5se1ZFGV0sk4Y5da5xk018j33+Ge4/8AM6X/AGJf+Yxz+Ld1y8PBPFhrr6PHd+/isndmfmeM/wCD7xR/0X/9xi/8x3vhfwN4k27c8Ovn9W00Yz4MmLJmblPG6v7Fp+y31SOx/wAJ94/0z/w4fuLQ8TbzKSitW226SWKHP7jOeOWeNxvir+aPTNNOmqaIaTTTVpnUYt337Jf6SSr9rFCP4o7vQ7tqIaatWo5ct8uFcPL2vz9yPi30XL4y/s7XqdfDp8mGUM3o0m236vtMNy2v6zoZabWY5xx5lXWpKn19nOnzPRvcJNtYscMMX+yufzMdZj9PoZc+cPXXwM5ek58OF5O7809474dd35TGz2fCNXpcui1eXTZlWTHJxfXn7VfZ9TE9t402qM9PHcsUEpwajma5cSfJN8+zpfH2HiT7HR9TOfimfz8uHNx/Tz06ve9J6XTrPBevj60usf7P3nnT2soqUXGSTTVNPueS1umek1U8TvhTuLfddj1ObjgAAAAAAAAAAAAAAAAAAAAAAAAAAAAAAAAAAAAAAAAACQQSVEggkASQCixJWybCJJsiwNi1gqLKaWFkWLCaWsEWAaSCANmkiyAE0mxZAGzSbIAGzQCLFja6SQyLBDSbIsgAARYsgCyLIAAACAARUgAjQAAABFFAChQAkiiQIAoUAAoUAAoUAAoUBIAAAAAAAAAAAAAAAAAA9BsEIrSZZpes5037ElX4s7Y4e1wlDbcKkqdN/BttHMA002CWp1WLTwaU8s1CLl0tuuZ9chCOOEYQiowikoxiqSXkj5z4U071HiDA/RqcMSlkldcqVJ/No+kH5v1rk3yY4fZ9LosdY3Jy9uhedyq1FdfJnnvpKz447NpNO5fpZ6jjjGuqjFpv/vL5nqttxP0Tai25PlXdL+7ORuGn2nDpo5d40unztX6OGXFHI/bw2uV8vZ0PN6dx5Xmxy17Rw6rkndXwbT6bPq88cGmwZM2aV8OPHByk6VukvYd1pfBPiPWYnkxbTmjFS4azOOJ37ptOufU+oz8XaPTYsWLR6GXo4R4VBtY1FLoklfL5HV6rxfuOW1hWLAuK04x4pV5O+X3I/Ud2V8R4t5Oj0v0UblPK1rNx0mHHw8pYVLI78qajy687Oxx/RlsujxJbpvGX0kpPglFwwprlyqXFb9t90cfUbvuOqc3l1mZqaqUVNxi1VdFyOEXWV801fu9tsm2bZtGhlpNqyyzYozcp5JT4nKbS7rl04Vy8vOzsjpPC/wDkzJ/rn/Vid2fkOu/6jJ6cP0gAPK0AAAeY8VYorPps1vilFxa7Unf5s9OcPctNj1WlUcsOKMZKVXXmvzPd6dn29Tj+7Gf6XgyYxcpKMU226SXc9TDQ6WEVFafHS842/mzeMVGKjFJJKkl2P2X0nkvK8tDQ6qclFafJb840vmzeGz6ycqlCMFXWUl+Vnowa+nGby10ePYsrv0maEfLhTf7jkQ2PAorjy5HLu1SR2gL2Ys3PJw8e16PG4tYVJrvJt38OhysePHijw44RgruoqiwNSSM22hKICKjaLObgn0OBFnIwzpnDluMxtybx3v2dVq9PGGXLp5pTh0akrTT7P4HynedsntO45NPLnB+tild3Bt1ft5fcfXNbqFqcqlwcPCuHn1Z5rxPtL3PbuPEv0+nucFTfEq5xSXd0vl7T8r0fU4cHU3HG/kr7fJxZcnFLZ7x85Or3vSel0yzxj6+PrS6x/s/edoRKKlFxkk01TT7n6h814oHI1umek1U8TvhTuLfddjjgAAAAAAAAAAAAAAAAAAAAAAAAAAAAAAAAAAAAAAAAAAAABQskgASAAibFkAC1klBYFwVsWUWBFiwJFkWLAmxZFiwJsWRYsiJBFkWBYFbFgSCLIAmyLBFATZAAAAEVAAAAACQRYIpYAAEgFAAAQSAAAAAAAAAAAAAABQAAAAAAAAAAAAAANdNCOTV4YSVxlOKa9lgeuw4/Q4MeK74IqN11pFwAPaeAdEp5tRqZw5SlHDGafxkq/wBn+9n0mWLFF2sWP4wTPI+CNLHFtWkuEoSySllld83bp8+1KJ7CZ87pZjzcvJnlN++v9m+otwxxxl+FFrM2BcOJxgvKMIr8jrtTgw6qXFlxXPvNzk3L32zlZDA+phxYSe0eG5VxHtmjf/I/95/vEdt0cJKSwJtebbXyZywdO2fY7r92P1PTf6Ph/wBhEx0unjJSjgxJp2moLkaguom652j/AIl/zjkHH0f8S/5xyD8P6j/1Wf8AV9Di/RAAHidAAADPPFSwTT8rNAb4s+zOZT4qWbmnUgjLKOGM5ZZRhGCblKTpJLq2zrdR4i2fTY1PJuOnabr9HL0j+UbZ/QZlLJXzNV2YPO6jxts2Dh9HPNqLu/RY64ffxV9x1+o+kHTxyJabQZckK5vJkUHfuSf4jujUwy+z2QPnk/H25PJJ49NpIwt8KlGTaXtfEr+R10/Fm+ZMcoPXySkmnw44J/BpWid8anFX1Q4ur3PQ6G1qtXhxSUePhlNKTXsXV9Ox8k1G4a3V41j1Os1GaCdqOTI5JPzps4xn6jU4vu+majxts2Dh9HPNqLu/RY64ffxV9x1uHx/HJqsEMmhWHC8iWWbyuTjHu0lHtyffpXezwoMZZXKaanHjH3lY4rsW6HmfA+7fwjsi02R3n0dY37YfqPpXRNf0b7npj8Z1WXNOS4cmVunuwmOtyOv1mHgn6RL1ZdfecY7bLBZMcoPudVOLhNxfVHjr3cOe5qvnPirao7duayYYKGnzrihGPJRa+0lz9z+Ndjoj6pu+3R3TbM2ldcbV45P9WS6Po68n7Gz5ZOEsc5QnFxnFtSjJU0/Jn6v0zqvrcXbl5jwdTxdmW54rqt70npdOs8F6+PrS6x/s/eedPayipRcZJNNU0+55LW6Z6TVTxO+FO4t912PpvM44AAAAAAAAAAAAAAAAAAAAAAAAAAAAAAAAAAAAAAAAAAAAAAAFk2QAJBACJBFk2AABQAAAAAAAAAAQAAAAEUsWLIAWAAgLACoBJAAABAABdAoAgAAKkAAAAAAAAAAAAAAAAAAAAAAAAAAAAAAAAAADn7NCUtzxtK1FNv2Kq/NHAO42DHefNlv7MVGq83/YB3xaEJZJxhCLlOTqMYq235Iqdl4f0/1nf9FDi4aycd1f2fWr7qMcufZhcvs1jjvKR9V2jDi0iw4eNqGDEoRcmudKufwO2lJSjcWmn3R0h2G2w/jJ15JP+/wPzXR+p3glx7d793s6rppn+fa2QxOn8f7hm0OyYVptQ8OfLnUfUlU3BJt13q+G2vOu583/AIZ3X/pLWf8Az5fvP0nSdX9fj79afMy4LL5fYAfFtRqdRq8iyanPlzTSpSyTcml5WzI9P1E+j+77XmzYtPillz5YYsces5yUUvizifwztX/SWj/+fH958fA+ov0f3fd9r1On1emlk02fFmgptOWOakk6XK0c08p9Hmmng8LrJNxa1GeeSFdkqjz+MX9x6s/E9fl3dTnf3erCaxkAAeRsAAAAAfFvF+mhpPFe448bk1LIsnrec0pP75M6Q9p9JOkeLfNPqlijHHnwVxqvXnFu772k4837PI8l9R1f+i5//ls/Z9Hyd/Bjf2cLPdgDsI7Jr3JJ4VFN9XNUvvORDw7qHNLJmxRj3cbb+VI9O0dOD0EPDkFNPJqZSj3UYU/nbN4+HtGpJueaST6OSp/cNjzAPW/wLt/+j/8Afl+82ht2jxwUVpsTS/aipP5sbHjAe2hpdPjmp49PihJdHGCTRsNm3Q+GNVqto3nBq3gzPT5FwZWsbacJd+j6cny61Xc+r/XNL/pOH/bR4Y7DT6bUaqN4cGTLSXF6ODlV+4+d1fQYdRlM7dVvHk7Zp6n65pf9Jw/7aOPqVjyx9PinGaTqTi00cLSeGdx1E4+kxrBjaTcptXXuXO/Y6PWaLbtDtOKsaipO08uRrid9r+HT2Hgz9Kw1qZNTq+y7jyyi5SSim23SS7nj/Gvh/U4ZfwtHBkjjfDDNcJcn0Ur6JdF2515n16e4YI2oPjldUv3nmPHk55vBW4TfNL0fuX6SJ6Oj9Py6fk7+45Ot+rO3tfFTqt800cmmWoVKWN0/an/b+Z2pwt3/AMl5v6P9ZH2HJ5YAAAAAAAAAAAAAAAAAAAAAAAAAAAAAAAAAAAAAAAAAAAAAAAAAAAAAAAAAAAAAAAAAF2AAGwABAAAAAAAAAAAAgkAQAAgAAJ7gAKAAAAAAAAAAACaFBUAmhQEAmhQEAmhQEEoUAAAAAAAAAAAAAAAeg2CEVpMs0vWc6b9iSr8WefPVbXCUNtwqSp038G20BzD1XgfBxa3V6ji+xjUOGuvE7u/6P3nlT6D4OwSxbFxyaazZZTjXZco8/jFnzvVOTs6az7+z0dLjvkj0B22hgo6WLqm7bOpO9hFQxxiuiVH5TF7OpvtI+d/SXqYT1u36VKXHjxzyN9qk0l/Uf3HhT0XjjVPVeKtSvSxyQwqOKHDXq0ra5eUnL8Dzp+y6HDs6fGfs+bl70ANcOlz6ivRYZzTdWo8r956mWQOzx7DrZxbl6PG76Slz+6zmQ8OQU08mplKPdRhT+dsI+h+B/wDM/Qf9p/8AiSPQnT+F9PDSeHNJgxuTjHjpy685yZ3B+K6r+Pn/AFrvPAADgoAAAAA6HxTii9HgzW+KOThS7U1f5I8qe33zC82z50oKUopTV9qfN/Kzx2DS6jU8X1fT5cvDXF6ODlXvo/T+k574NfauPJ5Yg7fF4Z3bLwP6rwRnXrTnFUn5q7+6znYvBmq4m9Rq8GPGlfFC5fjR9Lujl3R5oHr4+GNpxYY+n1+Wc+7xuKT+FNnLjodg0+aM8ei9I15uUl8pP8i7t8RLyR4U5eLatwz8Ho9FqJKdcMvRtRd9HfSvae1x67BplNaPRYcPF1cYpXXmkiJ7pqZVTjCv2Y9fmWYcl+Gbyug03hDcs1PM8WnXFTUpcUq81XL70djj8HaLDf1vXzd/Z4Uoe/rd9jfJqs+RvizTd8mrpfIxNfRyvmsXkrmY9NsGkv0Wihk4uvFFzqv53T4HIlvOSVLFgSk33d3+B1Z2e0f8t/R/MZ8WGGPdfdm5VWWTcs0ZSfHGKd0lwv8AecO3Jtttt9Wz0R5xDhy3v2Rvi+0jieMMeTL4E3WOOEpyUccmoq3SyRbfuSTfwOXi+0jDxNumm2vwluP1mUr1OKWmxRircpyjJL3Lq37vOkTmbx8vhxwd3/yXm/o/1kc44O7/AOS839H+sg9Ty4AAAAAAAAAAAAAAAAAAAAAAAAAAAAAAAAAAAAAAAAAAAAAAAAAAAAAAAAAAAAAAAIBNCgIBNCgIBNCgIBNCgIBNEAAAEAAAAAAAAAAAABFXUG1ZQuslKihQAJAgEgCASAAAAAAAAAAAAAAAAAoAAAAAAAAAAB7PDj9Dgx4rvgio3XWkeR00I5NXhhJXGU4pr2WexAH1jb9L9S27T6aoKWPHGMuDo5Vzfxds+Z7Tpfru7aXTuHHGeRccbq4rnL7kz7Dh2vW5qawSirq5+rXz5nw/WO/O48eE38vX0uWOEuWV0w00ePU41dc7+XM7fJkhihxZJqMfNk6fYsuNcb1EI5Ka+xxJe7miuTw5PLJyya5yfm8f9p4un9Nzy9+T2jHP1OGWX5a+R6rZ9Rr9y1OrzShg9Pkll4E+NwcnfC+nS+prh8P6aHC8s55WuqvhT/P7z3+q8F6t53LBqsM4S5t5E4tO+lKyuHwTq5Taz6vBCNcnBObv3Oj9JjljJJHj748jh0Wm0/D6LBCLj0lVv59Tc9bLwTGEXKe5qMV1bw1/vG0PCu0KEVPX5HOvWcckEm/dTo13xO+PGA9pi2HYMOVvJlzZlVcM5Ovf6qRrPbPDsVcdLKb8ozn+bLu/as/Uimwf5E0/9L+szsjirUabBjWPTYXDFFJRh0oq9a65QSftZ+b5fTOq5eXLLHH2td5zYSeXMBwJavK1y4V7kXxR1WqXqStJ83aVfmax9E5/OVkZvUYuYVlOEXUpRT9rKfwZqJySyZY1522Rn2t4sMsiy8Tirrhr8zvh6Nh/Nyf2YvU/aJlqMUXTmvhzKPWYk6XE/akcEHtw9D6eebazeoyc1a5RmmsbaTvm6LT3bUStRUIX0aVtHAB7+DouHhmsI5ZZ5ZeXInrdTkrizS5fs8vwMJSlOTlKTk33btkA9Mxk8Rl2ek2/Fm08Ms3O3dpPl1OZDQ6aDtYk/fz/ABKbbJS0UEusW0/nf5nLPFnnl3WbR1O64oY3hcIqPJrl/f2s647fdkvq8HStTq/gzqD08F3gAAOwHZ7R/wAt/R/M6wlSkouKk0n1V9THJj3Y6Hocmpw4rU8kU11V8/kdJPh9LLg+xb4fcYo0RjDi7FjbF9pHm/pJ/wA2dN/1uP8AUmekxfaR4Hx54m0G56TDtuhn6f0eb0mTNH7KaUo8K/a63a5dKu+Wc/Lrxz3eFODu/wDkvN/R/rI5xwd3/wAl5v6P9ZGXpeXAAAAAAAAAAAAAAAAAAAAAAAAAAAAAAAAAAAAAAAAAAAAAAAAAAAAAAAAAAAAAAAAAAQAAAAAAAAAAEAkAQCQBAJIAAAgAAAAKAAUAJABQABFAAAAAAAAAAUAAAJIJAAAAAAAAAAAAAAOVtsoQ3HA5x4lxVVXzfJffR6w8VGTjJSi2mnaa6o9jgzLUafHlVVOKdJ3XsA7LZdwe1bzpNcnJLFkTnwpNuD5SSvzTaPvEMeefEsLly61Kj88n236P9zWv8P6TmuPFH6vOMU0k4dOvX1eF/Exn7Tblyz227DLlzwk4vLkTTp+szCWs1Kg4LNOnz68/n1ObuWPg1UnyqSTVHWzR145jlJdPPT61qP8An8v+2yq48+ZJybnJpXJlC0JvHkjNVcWmrO3bJPaI58Nom16+WKfsVnF1WnemzcDkpWrTo9AdXu+P+LypecW/w/M83Hy5XLVR1gAPWAAAHZ7Q1eZWrdcvmdYcvb82PBqHLJLhXDV1fdHPlm8LB3hXJBZMcoO6kmnRxZ7npoq4ylP2KP7zKe7Y0vUxyb9vI8c48/sOpBbJP0mWc6rik3RU988AACgAAOXpdc9NhlBY1Jt2m2TPc9TKqcYfzV1+Zwwc/p473oa5NRmy3x5JNPqr5fIyBDaXc3JJ4VIKuaN1gl6B5XyXZeZLlIarIrOcMeOWTJKMYRTcpSdJJd2fNdZ4v3nUWo5oaeDjwuOGCXxt20/czpNRqdRq8iyajPlzTSpSyTcml5WzN5J8O04b8vqGq8UbNo7UtbDJLh4lHD69+y1yv3s6bVfSDija0ehnO48p5pKNS/mq7XTujwYMXO10nFjHc7t4o3LeMPoM84Y8HK8WKNKTXd2237rrkuR0wBjbpJJ4Dg7v/kvN/R/rI5xwd4kltmVNpNuKXt5oDy4AAAAAAAAAAAAAAAAAAAAAAAAAAAAAAAAAAAAAAAAAAAAAAAAAAAAAAAAAAAAAAAIBLIAAAAAAAAIAAAAAAAAAAKiAKFEAAAO5IBFAAUAAAAAAAAACQqASAIFF0GEUBIAgkAKAAAAAAAAAAAAAB6LYs3Ho5YnK3jlyVdE/7bPOnY7Ln9Fr1Buo5Fw83Svt+74gelPoH0Xa/wBFrdZo5SyO4xzxSfqqnUu/V8Ufl7D5+dn4e3BbVv8AotZJxWOGSsjkm6hL1ZOlz5JsWbmmcpuPuevzw1Dg4Raau20dbkRzJo4uRG+OTGajyVxn1ILSXMqd2HY4t09HihD0N8MUr4v7DHVa96mHB6OMY9etuziAxOLCXegAB0AAAAXWLI1axzaf8ll1pM7V+j+9Ge6fddMQbPAkm/T4eXlIlYsLTccs8ldVDG7J9TE1WAOV6CLSlDDmlz6Skol/QS9WUMGKL7qcnIz9WGnCJjGU3UYtv2I7BYZLIpKcI1+xjS/GyZYFNv0mTJNP9VypfJE+r+x7Otfq9eTuq7kRbm6jGUn5JHaR0+GKpY4/FWaE+rTcdXHBnkrWJr38jSOiyuuKcYp9a5tHYAzc8jbhx2+PPjySflXI1jo8Ea9S2vNs3BndTdVjCEL4YxjfWlRTU/4vL4fiameojxYJpeVhZ5fApS4ip92xeL9syZFCUc+NP9ecFS+TbObh3/as2RQhq4pv9qMor5tUc7nfs9X1L9n58B+j45tFroTwLLp9RGUWp41JTTi+TteXM8vqMexemT0u26HEoNOM4aWKlafVOrRcMrldSE5fvHxgH3bbsEdwytQn6kK433PA/Snix4fE2mhjgox+pQ5L+fM1cpMu1cc93Tw51e/f4jD/AFq/BnaHV79/iMP9avwZXR50AAAAAAAAAAAAAAAAAAAAAAAAAAAAAAAAAAAAAAAAAAAAAAAAAAAAAAAAAAAAAAAEMEgCASAiASAqASAIBJAAABAAAAAAAADuAAAAIAAKAAClCiQBFCiQBFEgEAAATYbIBQAAAAAAAAAAAAAAAAAAAviyPFlhkjTcJKSv2FAB7SE45McZxdxkk0/YWOu2XP6XQKDdyxvh5u3Xb93wOxA9Zh+kPeMOmxYfRaTJ6OChx5IzcpUqtvi5tnKwfSPqFja1W3Ysk75PFkcFXual+J4kFl0zcMa97pvHsNVrMGCegjhhkyRhLJPUcoJurfq9F1PXScoScZRprqj4ofc9i138JbFotW8npJ5MMfSS4aua5S5fzkzU5LHDlwmPvIxx3JN+inJfyX/YWlCXD6unyp+3n+R2gJ31x3Ps6/0Ob/Rsf+0/3l8eLMpfxGFcv1rf5nNBO6nc4ksOeVVHTx90f3o0hj1EYJenjH2RgqNwTZ3Vi8EpO5Z8t96lS+Q+q4eLicLd3zbZsCJuqxxwg7jCKfsVFgAAACAAAAAAAAAAAFMv8TP+ay5TL/Ez/msLPLyU/De5Syylh0l4W24P0kfs9ur8jCG36qOWWKWCSlBtO+S5e3oz0csuSUVGU5OK6Jvkii6l4+Hk3byWf6O31fsy2rR4NLebVYVnydI439lLzfm/uNcOiw46bjxyTTuXTl7P3mkTS1CLlJ0krbOswmPhi5WuR4baep17jVOUa4enWXQ+ffSv/nVpv+pQ/rzPfeFOur/of7x4H6V/86tN/wBSh/XmeXL+K6cf6nhDq9+/xGH+tX4M7Q6vfv8AEYf61fgzq9LzoAAAAAAAAAAAAAAAAAAAAAAAAAAAAAAAAAAAAAAAAAAAAAAAAAAAAAAAAAAAAAAAAAAAAAAAAAIAAAihRIKIoUSAIAYAAAIAAASKBFAAAAAAABQAAAAABNCgIBNCiiATQoCCUKAAAEAAAAAAAAAAAAAB2ex53j1rxc6yx6V3XP8ACz0Z4zDk9Dnx5avgkpVfWmeyjJSipRaaatNdwJANNPl+r6nFm9Hjyejmp8GSNxlTumu6A9X4W8Bazfv+M6x5NHoVwuMnD18ydP1U+1frc1zVJ86+pY9s0u06XDpNFi9Fp4J8MOJyq22+b59WZ6Ldnr9vwavTZW8OaCnG6bXsfXmnyftRtPW5MzUJxgld2jExz3t4+TK5eUAi+bXkSbcQAAAAABriw+kTbbiu3K7NVpoLrKT93Izc5FcUHNWDEl9i/e/3EqEI9IR+Kv8AEn1BwSyx5JK4wk15pHPTaVLkvJciYwlPmjN5Bwlp8rX2V8Wi60kr5zhXss5LTi6ZBO+0cLLililUqd9GujKHYdYuLVxfVM4+TTc7xc/5PdfvNY5/cccAHRAAACmX+Jn/ADWXKZf4mf8ANZVnl1ZK6nUa7xLtO35J482qUssE28eNOTtXytck+XRtHQavx9XHHRaHy4MmaXzuK+Pf9x6O+SOk48r4j3MRqJKGlyN/s18+RnsmTNq9o0uq1ccXps2NZGsd8NPmuvsav2nVSk5O5NtvuyS7TWnovCnXV/0P948D9K/+dOm/6lD+vM994U66v+h/vHzX6StXk1HjTUYpqKjpsWPFCurTjx8/bc39x5Mv41deL9TyJ1e/f4jD/Wr8GdodXv3+Iw/1q/Bm3pedAAAAAAAAAAAAAAAAAAAAAAAAAAAAAAAAAAAAAAAAAAAAAAAAAAAAAAAAAAAAAAABDBIoogE0KAgE0KAgE0KIIBNEAAAAAAAABAAAR3BIAAAAAAoAAAAAAAASQEBIACgAAAAAAAAAAAAAAAAAAAAAAAB6jaM7zbfC7bxvgfLy6fdR5c7XYs6hqp4XVZI8uXdf2WB6EAAfS/o53R6jbc+2ZJR4tM+PErVuEm7VeSfO+f2l7D18lTvyPjXhzdJbRvul1XpODFxqGa7a9G+UrS611XtSPp+HxZsOryPHi3LEmld5U8a+ckl8DUrzcuF3uO8b5KXb8ixhpNRi1WmjlwZYZcbtKcJKUXXk0bq+5HmoACIFoQc5qK5e0qc3T4nHG336szllqKtFKKpdCQ2krZm82NOuI5eUcuCjwKTSXtMXybroYPUwvoyj1LrlGn7xMKu3JNIZOCNVfM4D1E2uyKvNkariNfTtHOlLik30IbS5s4PHJ8uJ/MqWcY7A0eKoW3z7nAx53DlLnE5anxQVSuJjLGwVyY4ZftcpftHEyYp4/tLl2fZnNHsaTXk+jLMrB14OTk03K8fxi/yOM002mqaOsylApl/iZ/zWXKZf4mf81mieXlM/hfZtRqMmbLo+LJkk5yfpZq23b7jD4X2XBljkhoIOS6KcpTXybaZ2/cHpmMbuWX3dhHoeZPTQPMnPEj0fhTrq/wCh/vHy76Q/8+ty/wCy/wDwoH1Hwp11f9D/AHj5d9If+fW5f9l/+FA81/i124f1PMHV79/iMP8AWr8GdodXv3+Iw/1q/Bm3pedAAAAAAAAAAAAAAAAAAAAAAAAAAAAAAAAAAAAAAAAAAAAAAAAAAAAAAAAAAAAAAAAAAAAAAAAAAAgkgAAAgAAAAAAAAAAAAIAAooAUKAEgEUAAAAAAAAABQAAAAAABQUAoUAAoUAAoUAAoUAAoUANMGZ6fUY8qu4STpOr9hnQoD2sZKUVKLTTVpruScHaMzzbfC7bxvgfLy6fdRzqAAUKA9v8ARtroYdz1milwp6jHGcZOVW4N+ql35Sb/AKJ9LPiHh/Xra9/0Wsk4rHDJU3JN1B+rJ0ufJNn28PFz46y2AExi5SUV1YcGuDHxPifRdOfc5scjiml3M4xUIqK6IN0m30RwyvdVZaidR4V1ZxS05OcnJnV77vWDYdslrM8ZTd8GPHH9ebTaV9uj5+zv0O2M1CS26jsgfJtV9IG+6jg9Fkwabhu/RYk+L38XF93mdbqfE++avIsmTdNTFpVWKfo18o0viV3nT5PtZw8+7bbpc0sOo3DSYssftQyZoxku/NNnxDU6vU6zIsmq1GXPNLhUss3JpeVv3sxDc6b7190e76BVWpjJNJqUE5Jp8+TXJmX8OaL0vBxT4f2+Hl+/7jx22ZY59o0c4ppLEoc/OPJ/gco6Y4yzbneOS6e3hOGSCnCUZRfRxdpmkJyxu18jxml1uo0krw5Go3bi+afwPQ6Ld8GrfBL9Fk7Rk+T59mZywc7jY73HljkXLr3Rok20l3OuTadp0zk486fKfJ+Zwyw14Zc2eOKja5UYThHKqmudcpd0Xc5SSTZU5zcHCy4nilT5rs/Mxy/xM/5rOxySjGD4ujXTzOBkjxQlFd00rO+Ft8jqSUraXmQWh9uPvPbPC3y58DzB6eB5g5YtvR+FOur/AKH+8fL/AKQv8+ty/wCy/wDwoH1Dwp11f9D/AHj5f9IX+fO5f9l/+HA82X8WuvD+p5ejpfEDfDp426bk2vkd2dJ4h/8Adv6X5G3qdGCQBAJAEAUKAACgAFCgAFCgAFCgAFCgAFCgAFCgAFCgAFCgAFCgAFCgAFCgAFCgAFCgAFCgAFCgAFCgAFCgAFCgAFCgAFCgAACAAAAAAAAAAIAAAEEgCAKFFQAoAAAABPcEVBIAAAAAAAAAUAAAEgCASAIBIAgEgCCQAAAAAAAAAAAAAAAAAO32DMo6jLidXOKad+Xb7/uO/PH6TO9NqsWbnUZc6Xbv9x7AAAAB9v8AD+4PdNg0esk5PJPHU3JJXNerJ0uXVM+IH0v6NtdPNtmr0UuJrT5FOMnK6U0/VS7c4t/0iuHUY7x29sczSwUalLucfDj458+iOYc878PG1zRSaa6s4WoycuBfE3nOo23ySODJuUm31ZnjxGWoz49Lp8uozS4cWKDnOVXUUrb5HxrxJvuTft0lnvJHTQ9XBik/sLu+Xd9X8rdI77x94heq1T2jSzksOF/p3GSrJPlS5do/j25JniTs9nBx6ndQAEegAAHs/DeWWXZYxlVYssoRrunUufxbO1PO+E8lw1mJz/YlGDfvTaXy+49EdcPDzck/MAA25uw0W759IuCX6XH+zJ81y7M9Dpdbp9XG8OROVW4vk18DxxaE545qcJSjJdHF00ZuMrNxle8x53DlLnH8DaWaKVQ9aT6JHQ7XuGTUaZvO7kpNcSVeX7ztcMo+lhK1XEud+04ZYa93KzVWnDK7nOEkl5qjM7DVZ8bwSgppydVXPudeTC2z3K6gtD7cfeVLQ+3H3ntn6Vvlz4HmD08DzBzxbej8KddX/Q/3j5f9IX+fO5f9n/8AhxPqPhTrq/6H+8fLvpC/z53L/s//AMOJ5sv4tdeD9TzB0niH/wB2/pfkd2dJ4h/92/pfkaet0gAAAAAAAAAAAAAAAAACAAAAAAAAAAAAAAAAAAAAAAAAAAAAAAAAAAAAAAAAAAAAACASAIBIAgEgCASAIBJAAAAAAEAAAAAEAkAAAAAAAABQUCQIoUSAIoUSAAAAAAKAAAAAAAAAAAAAAAAAEgQCQBFCiQFRR6rasyz7fj5q4LgdLpXT7qPLHcbDn4c2TA3ykuKNvuvJf36Ad7QokARR6XwLrPqfinBFyxxhqISwyc3XVWq9rlFL4nmzTBnyabUYtRhlw5cU1OEqTpp2nzDOWO8bH3xNp2nTORj1HafzODpNTDWaLBqsakoZscckVLqk1av5nbKMJaBtRq486XVoznZPL5mnFz5FOlF2up5Pxn4hWz7a9PgnH67qYuMUpNSxxdpz5d+y6c+fOmju9y3HBtW35tbqXL0WJW1FW226SXvbR8W3Pc9Vu+uyavVz4skuiXSK7RS7JGpNR34OPuu74cKhRID2ooUSAqKFEgDufC+WOPdnBpt5cUoRrz5P8meuPDbNmlg3jSTik28ihz8pcn+J7pqm0dON5+ae6AAdHEAAHb7PO8WSFfZknfv/APQ7LBkcNQlbqTpo6nZ5JTyxv1mk0vYv/U7OHLUR/nIvw5ZeXZgA87LqC0Ptx95UtD7cfeeqfpW+XPieYPTxPMHPFt6nwtiitLny2+KU+FrtSV/mz5T9IX+fO5f9n/8AhxPrPhf/ACdl/wBa/wAEfE/Ef+c+7f8AXc39dnl/+yu3BPzOro6TxCv8W/pfkd4dJ4h/92/pfkbet0dCiQBFCiQBFCiQBFCiQBFCiQBFCiQBFCiQBFCiQBFCiQBFCiQBAJARAAAAAAAAAAAAAAAAAAAAAAAAAAAAAAAAAAAAAAAAAAAAAARRICIoUSAIoEkMAAAAAAAAAAAARNAAAAAAAAAKAAAAAAJFAQCaFAQCaFAQSAFAAAAAAAAAAAAAAAADbSZ3ptVizc6jLnS7d/uMQB7YHD2vL6bbsLbjcVwtLtXJfdRzAAAA+teA9bPWeGMcMnE3psksKlKV8SVSXupSSr2Hpj5n9G+t9Fu+q0cpY1HPiUlxP1nKL5JfCUn8D6YV87mx7c68x450b1WwZWo8csS9LFXXDwvm/wDZcj5Mfc9100dZtubBNtQyRcZOPWmq5fM+HThLHOUJxcZxbUoyVNPyYr09Nd46VABHoAAAAAVMZShNThJxlF2mnTTPo7lGb4oSUoyVpp2mmfNz3u2ZY5tp0k4ppLEoc/OPqv8AA1h5ceaezlAA7PMAADn7R/jc/wCY/wAUdrP7bOm21ta/Gk2rtP28juZ/aNYuefl2/osnDxcEqq7oqcqGthLRRi4y4njS6cro4p5Mbb5YdQy0Ptx96JypLLNJUlJjD/GxPZP0rfLnRPMHp4nmDng29Z4X/wAnZf8AWv8ABHxPxH/nPu3/AF3N/XZ9s8L/AOTsv+tf4I+J+I/8592/67m/rs8v/wBld+n/AFV1h0niH/3b+l+R3Z0niH/3b+l+Rt63SAAAAAgAAAAAAAAAAAAAAAAAAAAAAAAAAAAAAAAAAAAAAAAAAAAAAAAAAAAAAAAAAIYJFBEAmhQEAmhQEAmiAAAAAAAAAAACBDJAEAdwAA7kgAAFAAAAAAAAAAAAJCgAAAAAAAAAAAAKAAAAAAAAAAAAAAJoAdzsGd8WXA7quNcunZ/kd4eS0WdabW4srpJS5tronyf3HrgIBIA5+xa7+Dt90WreT0cMeWPpJcN1B8pcv5rZ9wPgB9r8Oaz+EPDug1DlklJ4lGUsjuUpR9WT9ttNiPJ1WPiu0lhnkxSqMuFprirkfFvE2l+qeINXFKfDkl6WLkuvFzdey7XwPumn1GOGnlDJb59PNM+VfSHo+DX6fVJTfEnjk69VfrL4+tL5Elt3tjp7rLTxIJOTpNv1uv4/qej1Go4K4vQ4pT4b6XS5dGNvbbpxRR6DT+CfEepwRzQ2vIoyulknHHLrXOMmmvkd3p/ou3SWeK1Ou0ePFz4pY+Kcly7JpXz9pNxm8mM+XhaB9Nw/Rlt2lx5Mm47tllBVUoRjiUfe5cV9vI5C8N+CdDgx488lqJc/0jzzlJ8+/A0l18kNsfWx+Hyo9j4cyyy7NGLSrFllBV5Opfmz2MN18M6HVrJpNrxRyQ+zmwaWEXzXOnyfdo4O47/Hdo4sb0nopRk2p+k4uVc1VL2fI1hvbGXJcprTggA9DiAADfR5Vh1eOcq4U6bbqr5WeiX1GaUp7npIvyWSL/M8zicFmg8iThxLiTV8r5nWGc7Z4p29z6NieN4o+iywywqlODtMudbsH+RNP/S/rM7I5OFmq69x07zZPT6vFp/WfD6SSXF7rZyNLptJmytYdfhzTSvhxyTa9vJnnfFH+MYf6X4ROkxluWXxXaYSzb6K9NlxunFv2x5nkjbZ/wCEM01DT6nNjwYfXnJNuMF1+z378u5vi23LNJ5JRxxdPrbafsXf2OjXHl52mWOnf+F/8nZf9a/wR8U8R/5z7t/1zN/XZ9t8Nw9Ho88LvhzyV/BHxLxF/nPu3/XM39dnn/8Asrt0/wCquso6Df5t6nFjpVGHEvPm/wCw9Aed37/Hof6pfizb1uqoUSAIaVLzFEgCKBIAgE0KCoAAAUAEKIJAEAkAQCQBAJBRAJAEAkUBAFCgAAAAAAAAAACAAAAAAAABPKvaQAAAAAAAAAAAAAAAAABBIAgABAAAAAAAAAAAO4AAAAgAAAAKKoBQoCQAQAAAAAAChQUAoUUAKFACSKJIAAAAAAAAoAAAAAAAACaAEHrNuz/WNBim3ckuGXO3a5c/x+J5Q7rYM74suB3Vca5fB/kB3lAAAfRfo21sJaLWaB8KnDIsy9bnJNJPl7OFc/5SPEbTtOs3vcMei0WPjyz5tvlGEe8pPsl/Z1Z9k2fwlt/h/RXp4ek1bgll1EvtT7ul+qvYvJXdWTukrz9RlO3TmHU71sel32Wn0usy5ceJz4rxtJ2k65tPzO2OLuGJZtHODbSfJ17eX5m3iwuq6/H4e8IbJby4dNPLCChP6xL0sn058DtW+T5JdfI1z+LNv0kI4dDppZIY0oxSXo4KNduV8ulUjxs4uMmmmmuTT7FTMw+70du/Nd7qfFm5Zp3hePBFN0oxUm12tu/uo4GXeNyzZHOWuzpv9ibivkuRwSMsoafJlxZ8mPDkxR4pwyzUJJVfR8267LmzWpFmM+Eg4WTd9DDB6SOfjlxcPo4wlxVXXmkq+N+wyy7/AKLHqI+hw6jPhr1uNrFK+fSuJeQ3G5hfs7ImMnCSkuqOil4hyr00YaXDwztQc3JyxrnXNNJv3quXQtt286vLrtJgzuGTD6VLh9HCLd2uckrdXdPyQ7l+nXfvPkb618AsmaStW/cjl1XKqoHXtv3cduMpahvlfxVBx1EmrbXxo5IL2m3HeHM+Tn97OZLYdVHrkw/N/uMz0ONuWlwybbbgrb9wmMrOWVnhpsOlyaPQzx5HFt5HL1X7F+47Qw27FlywmoQbin1OTOEscnGSpo5ZamWnC+926HeNv+vahXlePgXL1Lu69q8jPBtWkwTclCU/WTj6R3VduyfxXY7LWfxy/mmKOuOMs3W+660tjhHHDghFRjd0lSv+6NLSVt0l1bKopqckIaealJJyi0l5mkdl4X/ydl/1r/BHxXxF/nPu3/XM39dn2rwv/k7L/rX+CPiviJf/ALT7t/1zN/XZ4v8A7K9XT/qrrDzu/f49D/VL8WejPO79/j0P9UvxZp63VAkAQKJAEUKJAEUTQACiKJAEUKJBRFCiQBWhRYUBWhRNACASAIBIAgE0RQAAAAAAAAAAAAAAAAQogkAQCSKAAUKKAFCgAFCgAFCgAAAAAAAAAAIAACAAAEEkUAAoUUAAEAAQAAFASAIRIJ4ZcPFwuvOhsQAAANMbUYuTgpK65kZIxU3wO49UZmcuXakylulASDTSAiQAAAUAAAAAAAAAokCASAIBIAgEgggkAAAAAAAHI0GX0Gvw5LikpU3Lok+T/E44A9sDj6LO9TosWV2248211a5P7zkAdt4a3RbPv2m1WSUlhvgy02vUfJt11rk69h9qeXJFNKbpqqfkfn8+w+Ed1nu/h7Fky8TzYW8GST/WaSp2227TVvzss18vN1GP8zvSuSPHjlHlzXKyY9DTHinlbUFbXtNW6eH5fLd93TDod01OBY8k8kWnzpLmk+vx8josu96qdqChjV2qVuvLmeh+kXQvTbvgySkrlBw4UuSp3f8A3/uPGktfS48ZcZV8ufNqJXlySm7bVvp7vIzokGdu2igAALYsk8OWGXG6nCSlF10aKgD6NNVNlTjbdOGTbNJKDteijF8u6VP70ck9OPh4MpqgAKyHf6WfpNBhdVyr5cvyOgO70ElLb4JPnFtP5/2lnlnPw9Bs+qw4tPPHOdT43KqfSkX1E1kzylHozrNF/HP+ac44ZYSZ2uVrhaxNZIy7VRjjqU1HzORrv1Pj+RhgV5fcjth+lWuaChpcsl1UHT+B589FqP8AFM38yX4HnRi09Z4X/wAnZf8AWv8ABHw7ddVDXbxrtZiUljz6jJlipdUpSbV+3mfcfC/+Tcv+tf4I+CHjv669XTT3qDzu/f49D/VL8WejPO79/j0P9UvxZXrdUCQDSASAaQCQDSASAaWhjcjb6vy6GumgnRzljXCcc+TVejj4dx088biZnYamCVnAa5nTDLccs8O2oBINMaQCQE0gE0QU0CgAIBIAgEigIAACiCQBAJAEAkFEAkAQCQBAJFAQAAAAAAAAAAAAAhgkBEAkAQCQBAJAEAAAAAAACAAAEEgCAO4AAEoAAAJjJxkpLk07Rycj48mXGufE+KPv/wDQ4py4wuGLIlVr8ORw5fbVcuX21XEFGmWHo8sodl093YodpdzbtPebaNVp1z6ytFJKpNeTNMqrFjXsMurt9Tjx++Vrjx++VoADs7gAAAAAAKKAJAEUSAFAAQAAAAAAEgCKFEgCKFEgCKFEgCKFEgDu9gzLhy4G1d8a5c/J/kd1R5Tbs/1fX4pt1FvhlzpU/P8AH4HrAaKORpddrNFx/VNXnwcdcXosjhxV0uuvVnHANR9A8HeKtfuG8S0W46mOVZcbeL9Gk+Nc69VLtxPn5L4/QtPmWHLxNWqpnwvZ9e9r3jS61OSWLInPhSbcXyklfmm0fby+ZqvB1OExy3Hl/pIxR1W0/WIPgWKUJtVzk74f95fI+VH27edL9c2vPg4lH0kJQ4quuJV+Z8SoWajv0uW8dIBIMvSgUSAAAA9h4fy+l2eEeGvRTlC/P9b8zszovC05y0+qxt+pCUZJe12n+CO9PRx38rxcs1lQAG3IO42v/Ep/z/yR052m0tvHnjbpcLr5lnlMvDtNL/jMPj+B2J1mCTjng150dmY5fLi4uti3GMuydHH0/wDGP3HK1v8AEr+ccXT/AMY/cXD9NVysmOebBkxwVylCSS+BwsWxTfPNmS59IK7XvZ2enajlTfk19xyownP7MW/gcss7jW402rS49JpJY8d1xNtt826R8l1ukjrNLLE/tdYu+j7H2HSprFJPqpNHyc88u8q9fS+a8TKLjJxkmpJ00+x5zfv8eh/ql+LPe75o0mtXBPm6yfk/y+R4Pfv8eh/ql+LNvW6oEgIgEgCASAIBIA5GDJw0cxahcJ1adFuOXmc8uPddceW4xyM+WziFm2+pBrGajGWXdUAkGmUAkAQCQBAJFARRFE0KCIoUSAaRQokARRFFgBWhRNAoihRIAigSAIBJAAAAAABFCiQBFCiQBFAkFRAJIAAAAAAAAAAAgihRIKiKFEgCAAAAAAAAO4HcBEuDRBz5YaONkx0c5nt0uFjEE0DbAcjBqVig8c4cUW7tOmjjiuRz5ffFy5v0uZrIKWHDqIJ8Mlwv1e66W/79DiRTk6O00fBm0PoskeKFtPzT817eZttu28WWU7cseOXVquJ9jlOXtw0548v5dfLg5tLNaZSn9pc+lUvI4R2u85FHIsEXz+1L8l/f2HVG+CXt3fl14sdTYADs6gAoKEkUSAAAAChQAChQAkAAAAoAAAAAAUKAAUKAAkEAABQ9dos71OixZXbbjzbXVrk/vPInq/BWCOsz58GVJ48a9JXPnfL9wHLB6bJsmjnXCp46/Zl1+dnS7jofqOdQUpShJWm1Xfp7ewHDPs/hrWz3Dw5odRk4uN4+CTlLicnFuLbftq/ifGKPoX0b6y9PrtDKUFwzjmgr9Z2ql8FUfn7S4+Xm6rHeG/s9xkjx45R5c1ys+MeIdP8AVt/1uPi4rycd1X2vWr76PtJ8z+kDS+i3TT5+JevBw4UulO/977jWXhw6XLWWnjwTRNGH0NK0STQohpAJoUNq7fw1OEdznGTpzxSjH2u0/wAEz1R5Pw/ptVl3TFk0+kzaiMJKOR44NqCkmrbS5d38D3WLZtwzRco6WaSdevUX8nRrDn48Je7KR4+on5nBB22Lw5uGS+KOPFX7c+vys3xeF9Q5P0uoxQjXWCcnfxozl6h02PnOOGq6I7HaZ1kzY66xu/d/6naY/C0FNPJq5Sh3UYU/nbOZp9g0umm5wyZm2uHm1+44X1fpZfa7/wBC42xwsbUckW+iaZ2o/grD+1k+a/cXliyQhxSi0rrmduPreLqf4fw45Y2eXF1cbwN30aZxdK4LURWR8MHyb8jman/F5fD8Suv0mLBijkxppuVVfLudL1GGGWPFl5y8Em5t2eHTYoSj6tu+r5nPOg23WU1hyS/mN/gd+cebG45apEVSdLqfIT6++nM+b+INqW169rEv+LZeeL1ra6Wvhfyr2kwr19LlJbHTThHJjlCSuMk017D5f4ow/V97ngqVY4pJvunzX4/Oz6meI8WaP61qs7im8uNJwrv6qtHR7niQSKBpAJoUDSATQoGkAUKBoAoUE0AAAAAAAACgAIoEgCASAIAoUVEUCQBAJAEAmiKAAACASAIAoFAAAKIJAEAkiggAAoAAAACBBIAgEkUAAoUVACgQAAAAAAAAAAEQBQooAAg7zJBHBzRo5uTIjg5pXZ5ePb18mnEfVkEvqyD1PKGkY3jb9pmczDj/AEEX52zly/pcef8AS7PaNvy6rbsjw25enUfYk11/A9DqsWLadqlJq44Ye31n99W395j4dxPFtTd8smRv5Ujr/GGsk46TSNyvnllcVTX2Y0+vaX9+nkxnflpx48d15jLlnmyyyZJOU5O22UAo972BdQ5W+6tFTW7xxdcopx9/O/zMclsnsxy24zcZAA26QNZYYwfDLJTcYyXLlzSf5mZtJyyqMpO3SXwSpfcjnyZWTccuXK4zcZSXDJq06fVdyC+RS4k5d0q9y5fkUOmN3NumN3NgAK0AAAASBAJBBBIAUAAAAA0AAKAEhEAkmgIPZ+EovQzwzl11DqVJXT6L8H8Tymj0/wBa1ePDdKT5v2dWewIr2hw9dtefdc+k0+mhKWaeVY1ybUU+snSbSVc35WcjSZ1qdLjzcrlHnS79/vPXeDdu9LqcmvmvVxepj/nNc317J/f7CW6jnyZdmNryms+jDe8Ecs9Pk0upjGXqQjNxnNX1pqk651fzONsGn1vhrxjpdLuEPq0s8fRzjanxKX2Vav8AWUf/AEPsuozR0+nnll0iunm+x8v8ZaWWXSx3XHPg1Onmm5xfC2m+zS6qVNeVsvFMspcvs8mPPln+TL5e6PJePdL6XZXm4lH0U4zqvtc+H/e+49PpNRDWaPBqcakoZscckVLqk1asru20fwnsueE3FRlB83Hia9tOunXr2OmWUk93n4725x8ONMGnzarNHDp8OTNll9mGOLlJ9+SR9a0PgDYtHk9JPHm1TTTis87Ua9kUk78nZ6TBpsGlwxw6fDjw4o/ZhjioxXO+SR8Tl9Wwx9sJt9C88+I+SaHwDvusx+knixaWLSlH6xOnK/Yk2q8nR32k+jCCljlrNzlJV+kx4cVc66KTb7+zn7D6EDwZ+p8+Xi6c7zZV5TS/R7sOn4/S48+p4qr0uVrh93DX3+R3On8P7RpfRPDtmkjLFXBP0UXJNdHxNXft6nZA8ufUcuf6sqxcrfNRRNAHHbJQAAAzWfFJ1GfG/KC4n9xolOXDw4puL7ulXwfM6Y8WeX6YeEp00zPVaiGWHBFStS7mscGaUXxcEH2abl+44eeHo80o3bXVn3PS+Hkwtmc1HHks+HHzxUsE0/Ky24z49DhnVcbUkn7v7SMv8TP+azLcM2OeDS4oTUp44VOuaTpd+jPrZcE5OXDK/DEuo4B6HTbg8vDjnSyOPEvajzxyM03eDLBcNQST9q6nr5eOZ6iPQNt9W2cTcdDj3HRT02R8N84yq3Fro/79rJ0esjqYU+WRdY/mjknisuN1SWy7j5jnwZdNmnhzQcMkHUovseT3f/Kmb+j/AFUfW/Em0x1GnlrcMEs2NXk51xRS/Ffh8D5Lu6//AFpm/o/1UV9fh5JyY7eO3nR+g1CzQT4Mrbfsl3+f7zqz2Wp08dTp54ZOlJVfk+zPJZsM8GaeKa9aLph10yBIAihRIAihRNAGkUKJoA0iiKLUBsVoFiKG00igSAaRQokA0rQLAqaVBYigaQCaIoAAABFEgJpAJAECiQBWgWAFQTRFFQIJAEAkAQCQBBFFiCiASAIBJAAAAAAAAAQIJIAAAIAAAAAAAAAAB3A7gI5ks19zjznZnbBiYyN3K0AORotBqtx1CwaTC8uSnKk0qS7tvkjVsnvWWCTbSStvokdrhwvHghB9UuZ2ebbtPskI4cc3l104fpsqa4YJ3cYrqr7t869jaOLjhLLkjjguKcmoxXm2ebPkmXh5Obk7vaPTbVBR2TS01blNtf0jxG75/rO76rLcGvSOKcHaaXJP5JHuNdH+CdnySjPhWHC1CdX676fOT+8+dE6ee9ydeGfIAD1O4czT4fS6HLJdcUk37ny/I4Z2Oyyj/CMcM3UNRF4W+/PpXxo58k3ixyY92OnBnDhfvK0c3VaeUOOMlU4N2vd1OEXjy3inDlvEOcsUVpsEozUnODckv1XxNU/gk/icE52jjeFv+V+4zy/pZ55+Vx9RFRUXzvnf9/mYnO1WNvC2kvVabfkun5o4JeO7xa4bvAAB0dQEgKiiQAABNAQKJBFKFAAKFE0KAiiaJAXSKJoAgUKBaEJZMkYRVyk0kvaDTuth0zjDJqJL7Xqxfs7/AJfI7oy02COm02PDHmoqr833ZtQXTv8Aw9lllhPSxTlNSThFO277Je/8T7TtmjWg23T6aknCC4qbacurfP22fLfoz2r65vmbWza9HpIL1f2pSvh6rouFvs7S9p9W1mpWl008rq1yin3ZjL3uo+f1We72/Z1O9apTyx08Xyhzl7/7/idPmxQz4cmHJHix5IuMldWmqZpkm55W5ScpSipc/l+TfxIPo8eExx08e/dyNj2yW07DotLLLHK1Bycoqlbk20vddfuOzWecdPPClGUZJqpX3OJo8ylp3hk/WhK42+z6/wB/abuo8PE1FS6OTpP5nmuPxkW23acWtjHTYnKGR3GuJrq1yZZbhjbSUJtvokjbb8mLT4JQyajDzm3FLInwryOX9b0v+kYf9tHwuX0uZZ2y+z0Tkx17xwvrMv8ARtR/sD6zL/RtR/sHMet0sYtvUYqXPlJMy/hXQ/8APf8Acf7hPSZfFqfUn2YxzZMlqGlzXV+suFfNl4LVydPTRh7ZZP3Iie86SEqjxzXnGP76MZ77BS/R4JSVdZSr950w9Hx+dp9X9nJx6fVu/STxR8uGLf5ovHSZeJuepfsUYpV87Otyb7mcv0eKEV5St/uMZ7xrJyuM4wXlGK/Oz04ekYT+Vm8ld0tFC255Mk/6VV8qLLR6ddcal7Z+s/vPOZNfq8krlnmn09V8P4GM8k8suLJOU30uTs9OHpuGPxGe+vTz1+kxq3ng109V8X4HGyb1poOShGc66NKk/wC/uPPg9WPSYTyzt22Tfcrr0eGEfPibf7jhZdfqMzlxSS4vKKVfHqcYHXHhwx8Q2tPJPJLiyTlN9Lk7KgHSTXhA3yxa0uB1yfFz+JgbU/qfun+RMvhVcOaeDIpwdNfed9p88dRhjkjyvqr6M86babUz02TijzT6x8zny8XdNzyj0J8k8dbDk23d3rMUJPR6nnGSikoT7w5exWunLzpn1nHOOSCnBpxfRo4u6bXpN40E9HrMfFjlzTX2oS7Si+z/AL9DxO3By/Ty38PgtHU73onlxLUw+1jVSXmv7OZ6Lctvz7VuGbQ6lRWbE6fC7TtWmvemmcUj7E1ZuPDg5u5aJ6PVOK/i5+tDr08vgcSgulaFFqIoGkUKJoARQokBEUKJANIoUSAaVoUWBTStAsRQEURRYUEVBaiKBpAFACKFEgqaRRBYA0qCaFBNIAoAAAAABRFCiQE0ihRJACiKJAEUKJIKFEEgCASQAoUAEKFAAKIJAEAkgAKACFCgAIABQAAAABAAASo3FvyaRaUY8KkrVyapvtyEPste1fmWb/QSj/LT+5nC5Xv04XO/U18OVs23S3XdMOlVqDfFkkv1YLq7p15L2tH0PT6PTbZpvq+ixxh6tObVym13k+/V/lR0nhTRLRbfLV5I1m1H2bXNQXTt3fPyao7h5LZ5+bO5ZanhOTPd08nq45Y6vKs3PJxPidVb8ztvDWk9Jq56mUbhiVRb/af9l/NGe96V+mhqMab9JUJJftdvu/A5Ov18fD2xww4n/wAbyL1Hw2uLlxSfuul8OXUnvlJI4447y067xjvCy5FtmCcXCDUs0ot/aV+r5cur68/KjyZIPZhhMJqPfjj2zRQANqEwnLHOM4ScZRdxknTT8yCSUen3XFDLlw63HGKxazFHLUecU3ylG+7TuzzefE8OaUO3Z+aPU+HNVDddulsGof6WN5NFJRr1qblFtfF8158+h1Wu0knx4pRrLjk1V9+6PNhezLtrzS/Tz1fFdOdxpsHoMKi5KTlUnSaq0uXPujDbdPX/ABtypwkli4MlSU1T4q60vhzaq6ZzDXJnv2ic+f8ALGWohB6fJxNpcLfLz7fedQdlr8qjhWNP1pPmuXT/ANa+8603xTUdOnxsxAAdXcBNALpFEgEACiaCoJokEEUSTQAgEgKgEgAAAB2eyadZtY8ko3HEr7fa7fn8jraPUbTp/q+3w528nrv49PuoiuaTQPU+AdpluXifBllj4tPpP02Ru0lJfYVrvxU6fVRYt0znl243KvpvhLZP4B8P4NLONaif6XPz/Xfbq1ySS5cnV9zPedV6XULDF+pj613l/f8AM7fXar6ppZZKTk+UU+7PLtuUm2223bb7nXpuPd76+Nllbd1Em+GDvlxONe9X/u/eCMjl6DKo9eHi59PVd/kSmmk07TPbGUx6kPqCZdQiAAUAAAAAAAAAAAANtLijn1MMcm0pX09xLdTYxB3mPbdNDrFzd3cmcHc8McWWEoRjGMo1UVXNf+pyx5pllqDggA7Aa43L6vmV+r6tKujv/wBDI2wZEllx87lByXw/9TOXhWIANI5Wi1b0+VKTfopfaXl7TvItSSaaafNNHmTsNv1qw/ocjqDfKXl/Yebm4t/mg6vxx4de77etZpscpazTJ1CEU3lhfNefLm18VVs+T0foM+VeNvDX8E6x6/SwhHQ6idKEeXo51bVeTptV06cuV+SvodHzf/XXiNfo1rNLLFaUruLfZnk5RcZOMk1JOmn2Pb0dFvmian9bguTqM1z69n+RNvoukoUWoUNitCiwGxWhRaiKGzStAtQBpUFgE0qC1EUDStAsCmlQWIoJpAJoUDSCKLEUDSKILCioqCaFAVoEgIgEigaVoEgqaQQWIoGkAmgEQCQBAJIBpAJBUQQTQCoBJBUCKJAEAkAQCRQEAACASKAgABAAACGSAiASAIA7gDTFztd+pzdBo3q9ZHBzUJfxjXaK5+R6jctk0+4TWXHw4NSrbko1HJ39au99/wAThaLSvbXkjnSWd8mk06XVc15/uPHlnMvePFyXeXdHcvJGMVCCUYxVKKVJLyEZ8zr/AK1FvucmE7o46Z25qUJ8PFFS4XatXT8zyvizVel3HHgU7jhx8410k+b+7hPS452zwu46j63uOoz8fHGU3wuquK5L7qO3BjvLbtwzd24oAPY9RQokEUAAFseSeLJHJjnKE4NSjKLppro0z2E5x37b8W6KoZcNYtdzjdpcsiXLrz5cuapdDxp3ePTrR4FhcY+mb4srcGpRf7HPy78lzvrSZx5pNb+XHn12+7XNk9JPkqhFcMI8uS+CXvbrm233MwUy5FixSndNLl0fPtyZxkeKTd067WZPSaiVO4x9VdPy687OPRv9Wm8KyR9Zv9VdaMT1Y2a1H0sNa1AAGmwEgBQokmiCBRICgBIXSBRIIaRQokARRNE0AukUKJokGnI2/TfWtbjxyTcLuVLsv718T1tHU7FpnDBPUSSvI6jy7L+38DtwukUfavAezw2rw3hyvhefWJZ8kl5NeqrpOku3m2fMfCmy/wAO+IMGlmrwR/S5+f6i6rqnzbS5c1d9j7Vr9UtJpZNSSySVQXt8/gZstuo8HWcnjCOn3bU+n1bgvsYvVXv7/wB/YcAA+nhjMcZjHz1oNKa4q4ejTV8u5jgTjjeOTTljk4OvYaFJerrZ9P0kI5FXTyfxsvyLlnziipZdGgicWN5cscacU5ck5Pkcv+Cs/wC1j+b/AHHDxz9HlhOr4ZJ0elOHNnlhfYeanB48koOri2nRU5m543DVuXOppPp8DhnbDLuxlAAGh3y2/SpprFzXm2Z63S4vqk3jxRUo800q9/3HJwSc9PjlJ3JxTb+BbJBZMcoPpJNOj53dlL70eaAB9EDfSTcNXiar7SXz5GBMZOElKLpp2mTKblg9Mddu0LxY530dV7//AEOBPWanJV5pcv2eX4GLbbbbbb5ts8/HwXG7tEAF44py7V7z0bFDfScK1FuuLhaXPr0f5GLTT5pr3lsCb1eDl0k/6rJl741VAWypLLNLkuJlSzwgACjttu1nGo4J/aSqL815HJ12iw7joc2j1EbxZoOMuSte1X3XVe1HQptNNNprmmjutBrPrEHGdekj19vtPHzcWvzQl1dx8a3fas+z7ll0eeMrg3wTarjjfKS9/wB3TsdfkwwzY5Y8kVKElTTPrnjLw+t3216jBCP13Tpyi1FuWSKtuHL5rrz5crZ8nPJfZ9zp+acuG/l47V6Sek1EsM+dc1KqteZhR6HfsUPq2PLwr0inw8Xsp8joKJt30pQovRFF2aVoUWoUNmlaFFqIobNIoUTQobNK0KLAqaUoUXoigaVoii9EUNmlaBYF2mlSKLUAmlaFEgGlaFFhRUVoii1ACtEUXIobNKgmgVFaFE0AaRQokBNKgmgUQBQCBFEgCKBICaVBIKiCKJAVFAkAQAABFEgqIBJAAAAQCSAAACAAAdwAEfTsmKWOXmvM4+o08NRjcZpKXadc1/Z7Ds7UnyppmGXT1zh08j5e3h08tnw5dNkUcsavo1zTNMGdx5PmjvMmOGWHBkgpR8mdTqNsyYfXwXkhy9XrL+03tnS+o1XoNBnzxnwuMHwyq/W6L76PFnebnlnHbuFOozmlJea5v8kdGergmpt6+Cfl2AA7O4Ak26StsE2BJAKrnbRg+s7vpcdQa41JqatNR5tV7Uj12s23SyxzzcLxuMXJ8HTp5f8AodJ4T0/HrM+ofA1jgoq1bTk+q+Ca+J6LcZvHt+aSrmuHn7XX5nj5st56eTnu7p5g4m4uUYYoNNca4+a5NW0mn71I5Zxd2y48r0kISuWLBwTVdHxzl+DRrj/U59PN5uBj1M4d78mTkvjt9+fvMYq2crNH9HilfVV/f5l47rJrp8vz6YkiiT0PegkAi6ABQNBIAXQATQNIFFqBNrpFE0KJAiiQAoWhCWTJGEVcpNJL2lTtti0znqZZ2vVgqT5/af8AZfzIad7hxQwYYYoKoxVIuSc/ZNtlu29aTQpSazZEp8LSagucmr8opsJlZjN19L+jfZ56DZcmuzcUcmtalGL5VCN8Lqu9t901Rztz1X1nVy4XeOHqx/N/39h2+vyw0G3rFhjHH6qx44wVKKrsl0SX5HnD0dNhu99fD5M7nlcqAA9rmFNRxR+rZFFUpvG2u901+Zcpnx+l0WaKjcopTXPpXX7mzN+6rkx6lMU/SYoy5c1bosuTstEvqdhDdXDHGLxcTSSbc+v3HEjhllxwy46lCaUoyTtNPox9Wn5xOeUwy8mq01esWrUP0fC43+tf5HFNfq8/OJHoJ+w1j24zUNMwaehl5oei9v3Gtw0LPmSSWXIkuSSkzM19GvaOCPkT2ngZA24V5IDYy4W+xZY2/IuSNiqxLuyyxxXYlFkjNtVMUl0VGkURGJ57xB4hWm49FopXm6ZMqf2PYvb+Hv6cOblx48d114uLLky1HL3zeobfB6fDwz1MlzTVrGvN+3yXx9/S7dveoWpwY8kuJOcVfer8/wB9nn3kkyOJvuz42fVcuWfdLp9fDpePHDts2+jZJrJkc4qkzOMlJXFpq65Hzf8Aw0np3LSKblG6eo4rcfOvP3++uxytHuako5MGWS4lynjbVo9fF6jnJrObebk6DG/punvweYw+IdRj/jYxyq+drhfzX7jtNLvuj1DUZyeGdfr9L9/76Pfx9XxZ/Oni5Ol5MPjbszTAsjzwWJtTvk/IyjKM4qUWnFq007TR2e04U5TzNdPVj+f9/aduTKTG1wdspV+qn7zgbrqs2OOOOObgpXfDy6V3OcdXvH/I/wBL8jx8Ulzm02+Q+P8AAs24ZZSzevPJF01bfqdev97PEy0br1Zp+9Ue18ef5YX9/wBWJ5Q8HNyZTkyn7vvcOV+nj/Rw/qk/2olPq2X9n70c8GPrZOndXXvDki6cH8OZV45pW4SS82jsgX61O51dEUdqVeODduEfka+v+y9zrKB2Lw45dYL4ciPq+L9j72X60O6OvBzfqmPzl8zDNjjBrgba9pqcmNuoblY0RRahR02ulaIosBs0rRFFyKLsVFFqIobTStCiaBdppUUWoihs0rQLURQ2mkEUWoii7TSKILAbFKBaiKLtNIIotRFDYgE0RRUAKAENEFhQ2ioJoii7AABEAkUDSAAEQCSKKqGCQEQAAFEEgIgAFAgkAQBQCAAA+m48sscuXNPscyM4zVxZwO5eMnCVo+XY8DlZcKyc1ykcVxlB01TOXizLIufKXkWlCM1UkQdPr9u0+v0eXFLHFZZLihNcqmrpv2c+f/oeBy454cs8WRVOEnGS600fS8mJ42udp9GeT8VaNQ1OLWQTrKuGfJ1xLpz9q7ew9PBnq9rvw5ava88AD1PUtFuL4l+rz6muXUrNiUXFcaa9audc+RVY29Nkyc6TUenUxhXO/LkcbfzvLnl/mxNEgI7PW9r4a08cOzwyppyzSlJvhpqnSV9+l/Fm29TlHQpJ8pTSftXN/kc7Di9Bp8WHjc/RQjBSaq6VdPgdfuWnya7WabS4FeSm3fSKdc2/LkeC3eW3zs7u2uhMdVoJZdwmoLhxRx45zn1SuCfzfOl+SPRvwrrVFyeo0qS5t8UuX/dK6jSwc/Uiq4Yxcqpz4YqKb+C6dvmanLrwvFbhbXj56TJhbbi3H9pF8s16HHBJWubZ6DWrHo9JLJNXfqxTV2zzTbk231bvkqOnFO73rt0/F+buQCQeh7dIJAC6ATQogglIkAASCLpFEgkLpAJJoGlaJotQJtUUer23TLTaHHFpqUlxytVzf96+B0O26Z6nXY40nGL45Wr5L+9fE9XQ2aRR9O+jTZfQaPNvGWPr57xYefSCfrPr3kq5r9X2nzvQaHNuOvwaPTxvLmmoR5Ol7XXZdX7Efa9UobVs2DQ4ZSajjjhi5deGKSt8vL8RJcrqPF1vJ249k+XXa/VPV6qUk36NOoL2efxOKAfUxxmM1HyQAGgL4lGWRRmrjK4te/kcTWa3BocXHmlV3wxXWXuPJ7x4j1MsbnjyPR4I/syvJJ3y5rp06J+fM8/N1PHxzWV93o4em5OXxPZ3Go3zT7TCenzKU9RBtLFHt7325/ieX3LetZuU5KeRwwN8sMXyS5dfPp3+489j3PJLUZJ6q8kZzcvVpONv7zuNLq9BnXqcMZN1w5Ovwv8AI+by9f3e0fW4ekw4/fzWu37nuOgkvqOpzY0m5cEXcW2qtxfJ/I9rtfi+GoShuWmenm/+Vx84d+seq7Lv8DyiaSpUkuxHGvM806zOfpdOTp+PknvH0+LhlxrJinHJjfScHafxIcT5tp9bn0eZZdNknjmu8XV+x+a9h6Tb/F0ZcOPcMVdvTY17ubj83a+R7eLrscvbL2fO5eiyx98fd6NxKOJpHLiyKLhNPiVpPk/k+aEonvleGxiCziZznCFcc4xvpbo2iQzKeqwRq8kXflz/AAM5a7Alak5exL95TTkIsjgS3GKfq4217XRlLX52qXDH2pfvBp2yRnPVYMN8eRWr5Lmzp558uS+PJJp9VfL5GZNLp2/8Jcc1HHFxj5vqzwW76SW2a+WBPixtKWOT6uL/ALbXwPUwlRTedAtz2xuKb1GBOWOm+fmq72l86PH1fB34bnmPV03L2Zf1eLUsmS6/VVvtSPMbnu+TVSePDKUcK5XdOf8AZ7D0fE+Fxt03bR5nedL6DWPJFepluS9/f9/xPkafT7q6+znbdq82hm8uJpufLhfRo4BzIcLiuHmqpMD1ui3DDrYvguM4rnB/l5o5Z4qMnGSlFtNO011R3mg3pSrFq36zfLJSS+PkB32DU59NLiw5Z43ab4Xydea7n0Hwlu8dw2/6vlyJ6rC3xLvKLdqVV7a+HtPnEZKUVKLTTVprudhs+5S2rdMOqV8EXWSK/Wg+q6q/Ne1I68fLcbq32cOfhnJjdeX1k6vd/wDkf6X5HY4c0NRgx5sUuLHkipxdVaatHV7tJvUQjfJRtL3v+w+nwe+cfG1p8j8ef5YX9/1YnlD0njr/ADmyf6qH4Hmz5nP/ABMv6vucX8PH+gADk6AAAAAAA2krfQwnkcuS5IG0zyXyXQ4+Tm0aFJfaOnH5aw96yoUXoUejbrpnQL0RRdmlBRbhFMbTStEUWFF2mlaIotQobNKURRehRdppShRaiCmlRRYgJpWhRYUVNKUC1CgmlaK0XogoqCxDQRUEgqKgsKAqQWICaRRBYFRUEgCBRIBpUFiCppUEgCCCxAEAkgIAAogEkBAABUAkBHtNPuTxOOPKk4L9buv3o7VNSSaaafNNdzzOTqb7drcmLVY8MpSlim+Hh6030ry5s+fY+bK23zcc+lyQw4JuDcbcl158vh0OfsG9z3Fz0+fh9PCKkmlXEujv23+J0PilZMWswZU48E8bil3tO/zRxfDWqlj3/TJyaWWSxOknyk+X30O32N+76BnjxYm65rmdTuWkWu27Ng4eKfDxY+l8S6denl7mz1MNHjivWbk/kcfPjwJrHDHBJcm0ufzOWOer7Ok9rt8fomMXKSjFNtukl3PR77sfBus8mLNjWLL68k27g+/vvm/3cjLEsGjTWmg+Jqnkk7bPf9Wa3Hpy58ZHXajE8WlxYGql9ufvfT7qOH6NxjbO2njeXI5Pm2+Zw9dFQyRxqrSt8/M54++TzcUufJtxKO98MbVPW6+OpnxwwadqSnFdZqml+b/K7OBtm15t01PosXqwjzyZGuUF+b8l/afQdLix6TS4tPi5Y8ceFclz9rrua5uTU1Hr5eTtmp5HilxNVdeXM0hhnF3GFNrnJ9S0s6xxtvn2XmW0usjKoZnTb5S7fE8bxpeLLLG4yl17I42XTRhGU5tRjFW5PkkvM7XUTw6XDLLmmoQhFyb6ul15LmeB3/xR/CeB6TS4Xi07acpTrinVNKu3P2vt06F48LnfZ0w47lXVbruH8I6rjjFwxRXDCLfbzftf7jggk98kk1H0McZJqIJoCitFE0KJAiiaAIFAkBdFAmhRF0gmiaJobVFE0TQomzSKJomiVFtpJW30SJtdOds2oWDXKMm+HKuDr37fu+J9Y2HwTg3fRafVz3NxjP1pY4YedJ00pN9eXWuvmfJ8e3ZlKMnkjBrnabbTPsn0e7jHJt/onNtwlxrifZ8pcK7JNX/SJhnhll27efqrnjx92D02yeE9q2HVvVadZs2eqjPPJPg8+Gkuvn+9m27Ysss3p3zhSSpfZO1IklJNNJp8mmd+O9mW3xMs8srvKvMg5ev0a0qlmTrAubbf2ff7DzOv8RYMF49K45cqf2n9lfv/AA59T2ZdRx4491rXHxZcl1jHcZs2PBillyzUYRVts6DXeI008eji1z/jZL8F+/5HRanX5tXL0mfLLJXS+i9y6LocXLqseHFLJN8MI822fK5+vzz9sPaPp8PRYYe+fvXI1GqpTz6ibdK5Tm7Z5XcNyya7JS9XDH7MfzftMNx3fJrctJcOGP2Y/m/acB5pPueDtt9693dJ4cm35kNpdWcVzk+7+ZFsdid7tdPu+o0qUY5eKC/VmrXT5nbafxDpczUckZYpPz5x+Z5OwXtZ7693HVRyQU8bjKL6NO0zXT8Wp1eHBxcPpJxhdXVurOl2XGobbCSu5ycn86/I9P4axSybzCaaSxQlOV+VVy+aOnHhMspGM+SzG163Uy6nEN87tmB+hxns+LQAFQAAAAAAABKdM5OnycEkcLLlx4cbyZckccF1lJ0l8TpdT4v0OBVp45NROk1S4Y9ejb5/cc+Tkwwn5q3hhll4jgeLtNl23d/rGJ3g1d5Enzqf6y631afZetXY81uOTFrNG7XDkx+tFv71fuN9y3DNueuyanNKTcnUYt3wR7RXu/tOs1mTgwNXzlyX5nw+Sy524+H1cJZjJXWnLxrhio+XX3nFxyjGack2l5HIWog/NHNuNQZ+mx/tfcPTY/2vuCux0O5ZtFKuc8VfYb6e7yPRabV4dXBywzuuqfJo8Z6bH+19xri1TwTU8Wbgku6kDb7V4J3dyUtrzSXqpzwcku9yj7et/M7rdf8AGo/zF+LPj+1eIIPPilLLDFqoTUsbXRtO11/Bn0/LvWj1+mwa70uPDCceGSnkXqzt3G/v91M+j0XJ+bV+HzOq4dZd2Py+X+Ov85sn+qh+B5s7rxZqser8S6rNiyceJqCi+f7C8/bZ0p4uay8mVn3e/i3MJAAHN0AAECG1FWyJTUFb+RhKTk7YEym5+7yKWrS7sSdLpb7IiKa5vnJ9Wak2xllpYq1zLA3j7NcfLJfdWiKLUDpt6JyYXxVKFF6Iou29KNEF6FF2aUoii9EUXaaUoii9ChtNKUKLURRdmlaFFqIoqaV4SrVGlEUNooKLcJFF2aVBNCippWhRaiAmlaIovRFFTStEUWoigitAsQ0U0giiaBURRBYgIgE0QBAJBUQAAIoUSCppFEEgiKgkiihQoACAAECCQUQAAPU6V6XWNR4/Rzf6s2kvn0O20uwzjqsOXgXApqXFxJqup0eLQLUY3k2/NHVxSuUIqssOl3Dr1dWrXtIw6vV6KbWLLkxNP1o33XmjwZY34fN98faxz/Fek4tD6RRuWGfN30i+T++jx+J1NP2nqdXuuTXaPLh1MFJzX2ocnfVcveeXcHjyOMk17y4+NVivsGHcoZNnw62co+viUpcHNJ1zXwd/I8vr9/nO4YLgr+1frM4/h3WvLo57fmyy9FOLUOf2W+qXvv8AvZ1+o0ep0rfp8M4K64muV+/oc8cJL7t3K6ZzyzyO5NsQg5MQhxMtqdTDR4+zyP7MfzZ2/aJjjcrqI1GfHosfRSyv7MfzfsOphDPrNSowUsmbI+SXcq3k1Ga3xTyTdclbbPWbRoP4OwNzUXqJ/aa58K/Zv9330jpdcc/d7ZMeHH93P27Q4Nt06xYVcnznka5yf7vYc30iStvkjjKRjlzcT4U/V/E8t3buvLcrbutp5nkld8uyCkcdSOLuW4PQ6Tig6zT5Y/Vtcqt/C/wLJu6McbldRwfEW5+la0WOaklTySUndrlw+XLl59ulHQUCaPZhjMZp9PDCYTSASDTYSESRUAmiaIqASTQNIBNEpEUBNE0NrpFEpWri1JeaFHD45YsreOTi0+VGLa8/Uct4tWT2cwkjG+OEZPui8YuTpK2y7ejG92MyIQlOSjFW30R2Wm00MHrzkpT9nYphxLDHzk+rNbZ5eTkuXtPCXP7Jz6iMVwp231PQeB94jod6x45z4cc5U7koqnydv2cn/RPJZIzTuXO+5ODM9PqMeVXcJJ0nV+w54flssc873Syv1Hp8npMKfdcmann/AApuq3XaMGoc1KU4es0/1l3rs2qde09AfUur7x8HPG45WV5Xx7r1ptkjpE48eqyJU0/sx5tr48PzPmsU5SSR6jx7r3qN8jpE5cGlxpU0vtS5tp+7h+R5Xj9GnPiUUlbb6JHg5rvJ9Xpce3jjfPkWHFVpRrm32R5LdNw+uZFDHaxQfL+U/M23TeZ6xvDjSWBPy+2/P3HUvqcnoAAUALIsCQRYA9VpsmPS7bp6XWCaSfdq39567wXGeXT6zWTUOGU1ihX2lXN/B3H5HhcuWOWalBJQSSil2RfT6zU6Xi+ranNh4q4vRzcbrpdHThzmGcyrnyYXPHUfVMz5mR4XF4r3THxeknizX09JCq/2aNf8L9w/5nTf7Mv/ADH051vFp4b0ub2oPBZfE+6zyOUc8caf6scapfNNlP8ACTdv9L/8OH7ifjuP7Vfwmb6AD5tLdtxnOUnrtRcnbrI0vkuhxJSlOcpzk5Sk7cm7bZi9fPiNTo7819LluOhhOUJ63TxlF008sU0/mdfm8UbXigpQy5MruuGGNp+/nR4MhtLq0vecsuvzviOk6TH5r1mp8Y/ajpdJ5cM8svncV8e51ubxRumWalDLjxKq4YY017+dnQvPDlSbv2dCjzTa6KPL3nny6nly811x4MJ8OZmz5tRNTz5cmWSVJzk5OviYSywg6bt+SOPKcpXbfNVRBxtt8uski2TNmbax8MV5vmziyw5Ju5Tt+bbZyARXHWmdc5fcPq38v7jkFseOebLDFihKeSbUYxircm+iS7sluveji/Vv5f3ErTLvN/BHq9P4D8R6j0T+oeihkp8WXLCPCn3kr4lXdVfsObn+jXfcOGU8eTRZ5Kqx48rUpc+3EkvvPLl1/TY3Vzn+7Pdi8R9Wh5yH1aHnI9DrvCG/7bpXqdTtuRYY/alCUcnCqbbai3SpdXyOjs78fLhyTeFlWWXwy+rQ85HMhqs+PTxwxyy4Y9H3ryswsHRVm222223zbZBAAmyLAAFZz4V7fIjJPh5LqYXfVlNpbcnbZEpKKthtJWysYtvil9rsvIsm2MstLJd31/AkA24gAAAAAAC7ameU8VFCiQXudZ1GU8q0KLCjUr1ceczm4pRFGlEUXbemdEUa0dxt3h+es2vNuGSU444OoQjHnPzd+S/J9KMcnLjxzeVNOiog7Sezz5cGWMvPiVfvOLPQ6mFXhk7/AGef4GpyY35Z9nEoUXlFxbTTTXJp9iKN7TSgLURRdmlaIou0QXaaUoii7RFF2ipFFqANKkUWogrOlaBYiippWiGi9EUNppQFiGiiCKJBUQQWICIILEAQCSCoEEgCAAE0hogsQ0UQAAiASQEAABPc7bDvmWUfR7hiWthVKc5cOWPXpPq+b/Wvp2OpJM3GXyXCZe1etxbTj3LSvVbRlllgpOLw5koZIvly8n1vkzi7rtU4YseeWNwlScotVV+z3mfhHX5NLvMNPGEpw1TUHGKtp9pe5c79nPsfQty0OLV6WeLJH1a5NdVR4uTeGWni5OKY3UfOtDH0c67M7bLr9Tk08tPKfqtU5VzryO5W1aaOCeLHjUONfa6tf3pcjpcOmyZs/o4xqfe+XD7yd0vu46scbT6eWSVRi5PrSVmniLQKeixZcOL18UlCo1zi/vfOvmz0Wm0mPS6fJDE+LJJc51zryRi4qUXGSuMlTQxz99xvC9l28ttm3Y9PL0up4XmT9SF2o+2+7/v16d0pnU5VLBqJ4pN3GTVtVftNceeUej5G8rcvemedzu65+XNS4U+b6mSkcdTt2XUjOmG7ywxwc8k1CEebk+x5bWaqWs1Ms0lwp8oxu6RzN11fpMn1eL9WD9a40+JWv7/+h1p348de76HT8XbO6+QAk6vUAlIlIhpFEpAkKiiaBKRF0UKLUQ2l1aRNr48lEjqTRGogkmi0YuUkl1bpDYrRwtRHhzyXuf3HPaadNNM4esi1ki+zj+Zi14uum+OWORo4vLjUV1R2ePFHGqS592dftM+eSHxOzOHJld6a4M+7jkAAc3Q6mM8CfOPJmwA+i/RZuuTg1O3ZONvDWWHlXR8+vkvKkfVc2fFp9Nk1GWXDixwc5Sq6ilbfI/PPhzcv4K37S6uUnHHGfDkpJ+q+T6n2fxFuH1bwzlim/SZWsCpJ8n1v2cKaPbxcm+L+j5vU8O+Wa+XzHVamer1ebU5ElPNklkko9Lbt0eZ3fcVqJLBhk3ji/WafKT/cjmbxuuGfFpsDXB0nKP63sXs/H8fPzcX9mNL3nj3t9CTU0rYBKTfRN+4KgGqwTfWl7zRaaPeTfuIOMDk/V4ecg9NG+UnRRxgd9/gjvn/Qm6f/AEs//Kdv/wAGXij/AKI/+5xf+cvbfsxeTCea8dizzwu4vl5Poc2GuxyriUov5o9vl+iTeMGGeXNrNpx44RcpznlmlFLq2+Dkiv8AgH4fx6T02o8abXGcYcWSGKMclOrajU7l7OVvyL2ZMfXw+7xv1zB+39zJWqwy6Sb90WeyW0/Rxg0nHLftxzZ447ksOFw9JJLpFSx8rfS38e5P8KfR1i0nDDYNyz5oQqMsuZx9JJL9ZxyUrfWl8Ow7f3Pq/bGvGvUQUW1xP2KLsq9RyXDBt+11R7bF458PYcMMUfA23uMIqKc8kZOl5t47b9r5ldN9Ke76LTx0+l23aMGGF8OPFgnGKt26SnXVjWP3O/k/7f7vM4Np3rW6eGo0e1azNhldZMennOMqdcmlXVM7TT+BfFmrwx1GLa8sYS6RyTx43ydc4yakviX/AOEfxZ/0r/8Ab4v/ACnU/wCE2/8A/Te5f/V5P3j8p/m/s9Lp/op8SajTrJly6PTynfFiy55OUeffhi18mMHgDb4ekx7l4v2jS6nHNweLHkjOq8+KUWndqq7HhhY3j9js5P8Au/s9zg2LwFpvSYtf4p1OfNCbXHptPKMKXLl6s0+d806Ywav6ONF6TDPbt319TfDnySUbXTkozjy5XzV8/geFsDu/ZfpW+cq+maPxV9HmixPHi8NZ5RcuJvNp8eV375zbrl06H0rY9Pta27Drdr2/BpMesxQy1jwxxtpq48XD3V/ifJfo78F5N512Pddfgi9rwyfDDKrWokuVJd4p9W+Taqnzr7cd+Pdm68HUdsvbjVMuXFgwzzZpwx4scXKc5tJRS5tt9kfn3xt4m/wl36ebHjxR0uC8WnlGFSnBP7Um0nz6pPpfnbfqvpQ8YenyT8PaDJingjT1eSPNuadrH5Kmk3Xflypp+E8P7FqPEO6x0WCccaUePLkl0hBNJuu75pV7ey5nHqObHDG3K+0d+m4u2d+TsPCnhPN4jzTyzy+g0OGaWXJT4pWm6hyq+l304k6fQ+l7ftm1bBi9HtumjHK1Us8vWyS6XcvJ0nSpX2NWsGhwY9FosUcWnxR4YQj0S/N97Mbtn4Lr/UuXqcrJdY/Z78OK5fmycmWryy/WKLPkTviZjYs+Xp27J9nLhrssHzdnU7z4S2jxFCWTHGOi10nbz44cpc23xRtJt2+fXpz7HLsmORwdpnbh5+Thy7uO6rnlwy+89q+PbttOs2XcMmi1uPgyx5prnGce0ovun/Z1RwT7B4l8PY/E+0zliXBumCDenyRSudc/RyvlT7Nvk3fmn8Mnknk4lKbpu6uj916Z1c6zi3/NPLy58vZ7ZT3djLJCCblJKlbtmT1eJVTcrV8kcHvfcH1JxxxvU5fEcl61tKsdc+dvsZPUZpdclfzVRmDUwkcry53zXIx5OPk/tfiWbSTb6I4po8qeKSfWqMZYfZ34+b21k0jcqm/gi9nFx51jVS6dmbxywnXDJO+3ca0nfteySARUggASCLJAAAKAAASiAGsMrjdxaiKJi+zLxxynOMIRcpSdKKVtvyLt9Ljzmc3HK2fbJ7ruMNPHlBetkldVBNXXt5/efTIYMWLTx08YL0UIKCi+a4Uqrn15HX7DtS2rb1CX8fkqeVtLk6+za7L9/mdm2fmOv6u83JrHxHoxx1HidTglpdVkwS5uDq/Ndn8jNM7nxFplGeLUxjXF6k3y69vz+SOjTPr9PyfV45k8mU7ctLzhDIqnCMld1JWcXJtelydIODbu4s5SZKZ6JlZ4R1eXZOrw5vdGa/P+w4mXa9Xjt+j40u8Hd/DqehTJs3ObKLt5PJiyYnWSEourqSooewaUouMkmmqafc42XbdJmu8Ki6q4cq+C5G5zz5ivL0RR309hxuX6PPKKrpKN/uOHk2XWQrhjDJf7Munzo6zlxvymnWURRvkwZcVelxThfTii1ZlR0lTStEUWoUXYpQotRBU0qQXK0VNK0QXogbZ0pRFFyKKmlaFEgoggsQEVoUSCogglgbEAGy0mplFSjp8rTVpqD5k3IaYA5ePbNZljcdPJK69ao/ia49m1k5VKEYLzlJflZLyYz5O2uuoijtlsOp4lxZMSV82m3+Rt/g//APmf/D/tM/Wwnys48nRg7/HsOFR/SZsknfWKS/eXWxaVSTcsrSfRyXP7jP4jA+nk84D1H8E6G/4j/vy/eCficF+lXmO5IrmSehhOOc8WSOTHOUJxalGUXTTXRpn1fQ7zHWbXp8+VJ+mx+tKCpKXRqn2Ts+d7VtT1bWbMmtOn8ZvyXs9v916fRZMejxLSx9XBbcU5N8L9l9v/AFPLz6y9nl588fHy7ietj0hB++RxoTSyubjFcT9alV+8oDz6eXbsehw80ODI0uj5o5GGXHiTfVcmV1MbxqX7IV4HctVnlq8ueN/aacJxppdEmaabUxzY1KPxXkc7fdFHFl+sRXqZXU1S5Sr8/wC/U88nLR57XOL6rzOs94xfZ3imYazXPAnixP8ATfrSX6nu9v4e/pxcur9SsT5tfaXY4Z1ww3717On4N/myATRNHV7kJFgSF0UBQtKfC2k6vmTZcpj5CSUiSNSIokEpBrSCmeN4rS5p9fZ/ejVISjeOS80Zvhy58e7jsZad3BrumbUcTE+DOvJ8jmUSVjpM+/j/AKA4pwi3BLiJo1xYnkflHuyZWa93o5MZljZXVxzzjmcnfN80zk61LNDHLCm4xjz8+ZyNXtk8sJZ8Eb4ftI22LQ5dbkyY+F8otJdLl2XM5901t8XLvx/y74dftknHV1+0mdyY4dDHHqpZFGnwtmxyzu69XS/psAAZekIclHq0veSVljjP7SsCktRBdLZytT4g3DVaKGknlaxQVKm7rv1ffvXU43ocf7P3krFjTvhXxG0caOOU+i5eZrHTftS+RuAKLDCP6t+8uAAPc+Dfo7zeIcGPcddn9Bts+JRWKS9LkadcrTSV315+r052V8CeBMniHNHX6+Mse1Ql06PUNfqryj5v4LnbX2/Fix6fDDFixxx4scVGEIKlFLkkl2R24+PfvXj6jqNflw8vM6TwL4V2bC889vwTWPFWTNq5ekVLm5NS9VPldpLv0R53dvpW2zb4LSbFoPrEIQ4IZJL0WKHJcPDGraXRr1enLzOq+kD6QPr/AKXZtmzf8U5x1Gpg/wCO84xf7Pm/1vd9r5sM89e2KcXBc53cj1+4fSX4m1/FGGqx6THKHBKGmxpefNSlck+fVNdDz+p3zd9Zp5YNVuuuz4Z1xY8uonKLp2rTddUcCyLOdyteqceGPiJBAMtpBBzdHs+57hieXRbdq9TjUuFzw4JTSfWrS6818y6S2Ty4Viz0Wj8CeJ9dieXDs+eMVLhazOOJ37ptOufXodro/oq8SanE55VpNJJSpQzZrbXn6ikq+N8izC/Zi82E+XiAe8X0b49Fmlh3vxNtW35HFSxwU+JyTtW1Jwpcvb38gvDPgjbs0sW5+LZamUoqUHosXKK53bippv2cmvii9lT6+Hx7vBg99/8A202v/pPePSe+Poq/+X1v29O3d/hV4K23/JfhH6z6T+M+vTT4a6cPF6Tzd9Oi69nbPmp9W3xjXhMWLJmywxYoSyZJyUYQgrcm+SSXdnsfDn0bbzuurwT3DTZdDoHcp5MlLI0nXCoPmm/Nqq58+SfYZPpX1Gm0+HT7Pseh0OGF3jk3OPN36qjwJc7vrdnWa76WfEOoeJYtTpNG1f8AEYU+P38fF0rtXc1Jj/VjLPls9pI+4aHQ6XbNDi0ejwxw6fDHhhCPRL833b6tnh/HH0g6LQ7ZPRbPqseq1mpg4+mwZbjgi+XFxRf2vJJ8ur7J/HNy8Ubluqf13XavVRlkeT0eTI+CMufNR6Lq6pcjrJ6vI7UEo8+T68jpcsr7SPPjx4Y3ed25p9F+jbTeh0G47hJY3xzjghKvXjwrikvYnxR+XsR8onmyTu5umqpcj7N4MhDH9H+2uEIxlN5ZTaVOT9JJW/N0kvgj4frlvH0mvvdPXx8k5M5jI7eU+Obk+4syTJs/E6fT7WliyliyaNL2RZWyLGjTlaPM8eZc+TPjXjnS49J413THilJxnlWZuT53OKm/hcnXsPrcH+kVHhPpXwY1uW16pZ4yy5NK8csK6wUZNqT59HxNdP1X8Pvf4f5Ozqu37x8/rsNSZPnwAP275oAAAAAzyxdWuncxOUZTxd4/IJVY5Zwrhk1Xbsaw1c19pKX3HHA1Ksys8OdHV431uJrHJCf2ZJ9+p1gM9jc5b8u1B10c2SCpTde3max1kv1oJ+50ZuFdJyxzAYx1WKTq3H3o1jJSVxaa9jJpuZS+E2SVbUVbaS82ZS1OKN+tb8kNFyk8twcOWtXPhh7m2ZS1WWXdRXsRe2s3lxjsW0lb5I7nwnn0k9/w4c0VknKMni7qMkrt/BP40eQlKUncm2/az2X0d6bi1+t1XHXo8UcfDXXid3f9D7zzdbrDp8rXXpeXK8smL6GVJZVn5F91xdx0y1ehy4uG5VcOn2l06/I8Yme8Z4/eNP8AVtyyU7WT9Ivj1++z63pnL73jrzc8+XFTLJmSZZM+u4ytUyyZmmWTI0vZZMzTLJhVyyZSybIL2YZdBpM9+kwQbbttKm370aplkxLZ4V1ebw/p528WWeNt3T9ZJeX92cLN4f1MOJ4pwyJdFfC3+X3nokTaSttJe06Tmzhp43PodVp+L0uCcVHrKrj8+hxz3Sy4/wDnI/Mxy/Usk7zQxZJJVcocXL30dJ1F+Yna8VRFHsMuDa8kKlp8fJ3UIcL+ao40tBtMotLTZItrqpO1950nUT7Ha8vRB6B7Tob5fWWvNziv90zez6dydTypdk2uX3G/r4s9ro6IPQR2vSRik4OT83J39xrDR6aEVFYMbXtjb+bJefH4Ox5mjVaPUykktPltuucWj1CSikkkkuSS7Emb1F+IfTecjtOslJJ41FebkqXyN8ex5nL9JlhFecU3+47wGLz51eyOphsWNS/SZ5SVdIxr95vj2bSQvijPJf7Uunyo7AGLy535XtjiQ2zRwkpLAm15ttfJmj0el/0bD/sI3IM9+V+V1AAEUAARDAYAgAAR3A7gDxp3m07Is8FqdXF+ia9SF05e1+z+/v32zw9KE459dFJVxRwvrf8AK/d8/I7ybbPdycvxi+Vzc2vbFhJqMVGKSilSSVJI48k2cpxM5KjjHjqMWryY5xU5OUO9nZHTzRztFm48bxyfrQ6e4lix2OmnUnHszofFu46/R+iwYJejwZY36SPKTafNXfJfZ/vZ3MXwtNduZnvui/hDZssIR4skayY+vVeVdXVr4knk+HS7XqY7vtmTSZpt5afrO37n17M6fVaHNihGOoxODlxcNtc66nE2/VT0Otjki0ufdcj2erxw3DbeON8l6SFK3a7Uu9WviavtTHV8vDR9STxT7/Zb7F+Fp01TXY5Gq0/r9CJ40sGOaTt3GXvR2wy+Hq6Xl9+ysgCaOj6OkUWBJF0GefHzhLzjf3s0NJQ4sEJdfWa/Azk8vWT/AC9s10RNGM6x6uHN1JK19xyeGm15EldOm5pyTXzFaLuDVWmr5qysmowbfZE49VJKrU4+T5kyy0vN1E4spNJJXJp+RCkpK49H0Jor0TWWO/uw1GD0WpnGP6k2k/czkUaZ9N6LIo3dwjK6/ain+ZbFh4qb6L7zHdqPn9FlMMssajFi4+b5R/E5SSiqSpIdOgOOWVyerLK5O42DB6fNqFNP0Kx06f618uXwZ3mz7Vi0+4SnGnHqqOFsGH0W3TzONSyz5O+sVyX38R3m1q80pebo53w+dy3eby2fSejWSVf8nL8Dpj2W4YoQ0utnOXDHFGcE2ru+S6e3keNK7dP4oAA9AARYEgiwBIIAE2e38CeBMniLNHX6+Mse1Y5cl0eoa/VXlHzfwXO2vDntNs+k/fdr2zT6HHi0OXHp4LHCeXHLi4VySdSS5Kl07G8O3fu5c3fcdYPueLFjwYYYcOOOPFCKjCEFSilySS7I8p9IGi8Rbls+PR7DGMseaTjqoqahOUa5JNtLhfO+75LpZ4L/AIXvEH+ibb/8rJ/5zqv+Ejxb/wBLf/b4v/KdryY608eHTcku/Y/4N/Fn/RP/ANxi/wDMdli+iXxDkwwnLPt+OUopuE8sri/J1Fq17G0eY/wm3/8A6c3L/wCryfvOqOO8fs9fby3zZHvv+D3Z8X6PV+Ndsw6mHq5cXqPgmuseeRPk7XNL3Irj2P6PdPF4dZ4n1mXUQk4zngwtQbTf2fUly9vE0+p4MDunxD6eV85PeY9d9G2ki8Etq3XWuEmvrEp08it06U48vL1U668y3+GnhXRf8X0PgvTZtND7GTVSi8jvm7uMn1b/AFnyrp0PAgd9+D6OPzbf9Xvv+FXcNL+h2vaNs0eij/F4OCT4e75xcVzdvoupwNT9JvinPqJZMetxaeDqsWLBBxjy7cSb9vNnjJ5seOuKaVuviZz1cI3wpyadeVl3nWezhx8x6LU+L/EWr1Es+TetdGcqtYszxx5KuUY0l8Edbq9dq9wzLLrdVn1ORR4VPNkc2l1q325v5nVT1k3ahFLlyb58zJ5ssnbyPpVLki9mV8p9Xjx8R2Lkk0m0m+lvqZS1eKKTUuK3XqqzgV09nJA1OOfLF6i/Ecqes6qEOd8m31M56nLK6aimq5LoYg1MJHK8ud+UuUpO5SbdVbfYhJJUgDTG9gACB9X+jvXvVeF8ujnm4p6PM1GHDXBjnzXOudy4/b8KPlB7L6ON5x7dvs9FqJyjg18Y4opQv9LfqX3S5yXLvJX5r5nq/BebpcpJ7z3duDPs5JX0Xiq0TxE6nE8WaSrkZJn4HT9BNWbjXiHEZ2LGl004iOIpZDY0drbD62VHzH6RtVlz+L8uDJGKWlw48UK6tOPHz9tzfwo+pYcmm0Gmy67W5Y4dPhXFOcuiX5vskubfI+Ea7Vz1+4anWZYxjk1GWWWShyScm26vtzP0f+HuC3ly5b4k0+V1/JLZjGAAP1z5oAAAAAAADLJjv1o9e6MrOUZzxKXNcn+ISxiCAESCLJsoBOna6oBhRtydttvzZAAQAAA+m+A9J6DYHqGocWoyykpJc+Feqk/ipfM+ZWfZdm0f8H7Lo9K8fo5wxLjjxXU3zlz97Z8j1jk1wzD719H07DfJcvs57KsllWfm32g6jf8ATPNoVljG5YXff7L6/k/gdq2Z5ownhnDJzhKLUvcztw53jzmUYym5p4ZMsmX1WlnpM3BLnF/ZlX2kYpn6bHKZTujxePZsmWTMkyyZWpWqZNmaZZMjUq3G/YRxy8wQRUuc33K8cv2pfMkgoq7btu2QWICqlS7KlEAkgCSSCUBDAYAEgBQAACSAQSQSQUAAAAARDDBDAAACO4HcAdnL1pGGo0/p9PkxKbhxxceJK6Nu5J2fn3kZz1+zZeGXPG3yt3GX7jstJuuDWJRvgy9HF937Dts+HHmg4ZIKcX2aPM7hsOTFL0ujuSX6n63wNTVR3M0Zwc4ZYzh9pPlys6HR7xl074M6lOMeXC+p63QvDn00NRifEpdL/VF9ie7qt63PUYcnoMUvRppW19rou502n3vW7dlX1fM+G7lCXOL6dvh1XM9FvW0fX8fpcD4dRFcudKa8n7faeKnCePJKGSLjOLpp9Uy4yUyrlarLi1WqyZsOL0UZy4vR3fD7FyXI7/Z9znixRxzTnjuml1i/P3HlU2naOw2/W+iyOMo3x8r8jVm4zK7LVqE8rcY0r5LyOPlxXo8lOlGSl+X5mqTyT9rOx/g/VT2zLLS4Xkl0kl1qndeflXXmN6deH+JK86kSTKEsc5QnFxlF001TTIOu324EhItQ21pCRycMHLTZOtRlH77/ALDCjsdrSlJxkk08uNNPvzZjK+zz9VP8qur18GsOKaqoya+f/obwxzyxU4xbi1d9vmdzvK0uLJ6H6nBPlO5Lk/Kl0/uzp88s+ThjFeq0lFLkl+4xK+Zw8t4ruMtSowwzSmpSp2kdZG75HYy27PJXKSV9lzMY6PJiyR448r6lljOeWfLluuVjhwwivJF6JoxyZL9WPTuyvt5cmPBxzbsJ4YQ02myQlxekg3PnfDJSar5cLr2+0zlnjhilJPn5G2kXptiyJY5XptQpOafKska5quzxrn/KONlhx4mu65ozZv2r4t5bOS5z5PruP9mfyRztoxfwruEdPCMlCK48km0qgmrr280ly7nRnvtn0C2jaYqSlHVahKeW2+XlGuVUnz9rZjLGSOv183ZzyQnGsaUYx5KK5JJdK9hfTZ3p9LlnH7blwx99HATado3wXmy44do8/wC/3HPTjv3cDxLqMei2nT6dylGWbI3y6OMVzT+LT+B5P61h/b+5nK8WaxavfssYOLhp4rDFpNdObu/5Ta+B0h0x45rddcebLCajsXq8K/X/AO6yfrOHhUuNU/n8jrQa+nGvxOTslqcLdKa+PIt6XH/zkP8AaR1YJ9OLOpy+Y7T0uP8A5yH+0h6XH/zkP9pHVgfTh+Jv2dosuOUuGOSDfkpD0uP/AJyH+0jqwPpxfxN+zt001a5oHUAfTX8T+ztwdQGk+qsfTPxP7O3IlJRVyaS9rOqcm0k22l0XkOsUmrp2h9M/E/s7CepxQv1radNLmZPW/a4cb9jb6nFBqccc8ufO+G0tVlcrTSVdEjJzlJxbnJuPR2QDUxkcrnlfNEklSABWQAAAAAAAAWiABPELIIsCbL4sWTPmhhxY5ZMuSSjCEFbk3ySSXVltLp8us1eHS4IcebNOOPHG0rk3SVvkubPr3hzY8HhjS1gmsmuyL9PqUuv8iF9I/e3zfZL53qHqHH0eG772+I7cPBly5axc/wAMafxDqdl4d/0kseXHGPoc2SaeTLBr9eKdqS5W3Td81abe+fTzwy5rkaPcdV3zSfvIW45OmWKyR8nyfzPw3NyfV5LnrW/s+zw8fLxTV93G4hxHL9NosjakpQXnKP7hH6hf8b/3X+45ad/qftXEtt0kcvDplHHLNmlHHjgnKU5ulFLq230QWq00KcMUpP8AlUim57XsnijTLT7h9ZwyVcMseeSUWn1UXcL5tW4t0zpxTC5ycl1HDn5eSY/lxfLvGvieO+66Gn0U8i23T8oKXJZZ87yV1XJ0k+i8raPLHtN9+jTedqTzaFLc9L+1p4/pF064+b6t/ZcuSt0eLP3/AEOXT/RmPBdyPhZ3K3eQAD2MgAAAAAAAAAAzyY+Lmuv4mByzmbVl2/BuOOe6aH65pH6uTGpyhJLzi01zXk+T9nVLdGt11APtmDwN4O3Pbo6jRaS8WeD9Hmx6jI2u1q21afZrquaOJ/wU7D/pe4//ADIf+Q834rDxXb8Nn8PjwPpv/BF//PP/ALT/APTOPpPol1U8Tes3bDhycXKOHE8irztuPPryo3+I4/uz+H5Ps+dWRZ9f0/0X+H8DwvU6zWZpx4Xki8kYQyNdeSVpP337e52n+A/gxOntifu1GZ/7xwz9Q4MPOTc6Xkvw+GA+8Q8D+CH12v8A+4zf+Y6rX/RT4e1XFLb901einLJxVkgs0Ix5+ql6r8ubk+S79ST1Ppb/ADz/AHZy6fknw+U7RpVrd40enljlkhkzRU4xvnG/W6eyz7Ozp9g+i3WbVvj1mXdNFlw41Jaf0cpKUm+Sc4uPqrhbfJunXVczvNRp82lyvHnxyxzXaS+9eaPkeqc2PLnOy7kfR9O1jjZfLJlWwyGfLfSRZxNRl4nwLouvtNdRl4I8K+0/uOGbkZqmfBj1GF48iuL+afmjzmq0uTSZeCfNP7MuzR6czz4MeoxPHkVxfzT80ezpupvFdXw5Z4dzyyZZM01WlyaTLwT5xf2ZdmjBM+5jlMpuPP7z2rVMspGSZZMqytkyTJMsmRqVYCyA0AEACKJICoILEFFUSAAYDAEgAKAAAACCSCSCgAAABeOHJPpB9Lt8gjMM5EdHkdW4x8+ZqtFCvWnJv2ciWxdOCSouTqKbfkjsHi0+JOThFL+VzMJ62X2cSUY1y5cxssYrT5OTklBN1cmkCjlKUrlJt+1gvujsO51O/wC45tBgw/V5cOScnzpPkl7fejpMviTXTyqUZwxx/ZjFc/nZ6bQbpt2p25anV6nFjX2Z427bfsj1a5no1Y/Pz83tHk5b9uc4uLzumq5QS/I7DbPEOTFw49VD0sOnF0kunz/vzG475DU8WPR6LBp8TtcXo4ubXPvXLt05qup1UZRk0pLhf7a/NHTstnvHa9NySbcvdc/16fpvqmPCrpSg7b9/n37I22LcXoszxZZP0E+q/ZfmY44yjFPrCS5PszT0WDI7ceB+ceRLJrTjlf21XsO50m/bN9dj9ZwL9NFU4pfaX7ydt3TFhxyw6jI4xhKoTl0q6SZ3Zz95Ty+ZSi4ycZKmhGTjJSTpp2j2W87EtbGeo00f0y5ygv1vavb+P4+OnCWOTjJczpMtsWacrFuGohK1Pn/NR2mi3nLh1CzqTU+9dGdLpknkaatUcxaVPnCVexkuvlZt6+Ws2resajq4RjkqlN+rKPuffr0+46vXeGs+FPJo5rUYuvD0mlz7d+3T5HSr0mF+unXmdhpdz1GCvR5pJLs+a+RJLPDvxdTnxuA4ShJwlFxknTTVNMJHoZ7hpNwhw67TJzqllx8pL+9+04efZ208mhzR1EOb4Ok0vd37fuNTP7vo8XVYZ+faurO88OaT6znySf2MUoTfPurpfM67Sbfqdbqvq+HG+NP1uLkoe89rotHj2vQLDB2/tTbf2pv8v3E5MvbR1fJj2dvy4ut27TazXLLqHKSjBR4U6XV9e/f7jzm86aelySfDwY5NuDXSr/vyPUt27ZzNHgxZMWfJnx4544w+zlinGT7J37aOXdp8qTdfPNJq8kNQuL14U7RplzSyO50l5LkijlwR5ukcbJkc35LsjrMX0MZj0s3l71OXLxcl9n8TMA28PJyZcmXdk7jw8/S59XoWpz+s6eShCLpPJH1ot8/Y/n7WYrqdx4e8Pbtg1+n3CcY6XHjmm1m5TlF2pJRp1yvrXVUej0u17dt+V5MGDjy3cZ5XxcHTou1V16+045ZyVm47ee8O7BNaz+EdXilDT4qngt8PHPk06/ZXX28uvM7zNkeXK5fI5uZyzRalJ8zg5MUsb59OzMb3d1VDm6WcNLpc2ryJuGKEsklHrUVfz5M4STbSXVmXijUQ0vhuWB056icYRTlTST4m679EviPPsR4PPmyajPkz5ZcWTJJzk6q23bKAHoQAAAAAAAAAAAAAAAAJRBauXvKAAAAAAAAAAAAAAGABUEtFbAkiwWxYsmfNDDhhLJlySUYQgrcm+SSXdi2Sbo9j9Hu15Mu5ZN1lxRxaaLx42uSnOUWmulNKLdq01xRPoU5HF2za8eybVp9vhwuWON5Zx/XyPnJ3StXyVq6SXY3k7dLqz+f+o9V+J6i5zxPaP0HR8P0+Ob81fgn6H0vD+j4uG77lDiY97hqN/wBVsOH18em08Mk5pxqOVN8aVc3ynFO3ycGqOWjy8vFlxWTL5m3bh5fqS2fdDRFFxRzdtqoumVLcL4eKuXmRK5Wm12fTNPHN15PoeR+k3bI63Q6Xf9PpoRyRk8OtnBO3dcEnXKlTVvnziufKvSoanBPW7TuO3wxRzS1WmyQx451TycLcOvJPiqn2Z6/T+ovT9RjnPDw9Z0+OWFyk94+GgA/oj4QAAAAAAAAAAAAA73w14n1Wwahx4pz0WSV5cKfR/tR9v4/Jr6lpNzxa/TrPpNWs2N/rQndcrp+T5rk+Z8QOx2betTsms9PgfFCVLLib5TX5Pyf9qPj+pem3qJ9Tiusv+Xt6Xqfp3ty8Ps/1vN+39yKT1OSaqU3Xs5HV6Dc9PuejjqtNPihLk0+sX3TXZmssvtPyOefPLcM8q+7hx45TeLlekXmR6ajgyze0zeZ+ZzmG/LtOF2X1mu5aOta7nUvI33I435l+lGvoSu9x7i3kSvodrOWPdNItNmklNc8WRq3HzXyPJYsjU+bO202ZpJp81zNcfJeHPc8fLx9R0s84+Y4OXHPDkljyRcZxdNMwyTWODkzud1wrLgjrY1dJTrp7/wAjzebJ6SfsXQ+llhq/szhn3TakpOUnJ9WQAVUgADPPgx6jE8eRXF/NPzR5/XaGejyWrlik/Vl+T9p6QrPHDLjljyRUoyVNM9PT9Tlw39mM8Jk8lZZM5Ou0M9HkvnLFJ+rL8n7TiH3cM8c8e7F5rLLqtEyUzNMmzSytkybMkyyZGpVwRYIoQSQVQAgAAQFSCBYEokgkKAAgAmMJS6Js1jgfdpAZBRcnSTb9hyo4oR7W/aap0qJtdONHSzf2mor5msNNjX2rl9xpYsm6aWiox+zFL3ImylkOVEVezLLqI4+XWXkY5NQ3yhyXmcd83bNTFnaZ5JZJXJ/DyKgGkR3A7gDx2qxpT9JD7EufufkUxccX9mTi/JHJxya5XyT4v3/cdgtP7D2ZXtunw+TD6fJ7OtcWm0+qFHO1em4cSyxTtcpe7s/y+RwjrjlubfS485njtfHlnidwdeafR+9HZR4Z05xUOJ+q4vqu3JnVG0NJq9bCsEXNYlbiuv8AaYzny4dXxzt7o7TBneiyv0umxZsck7jOCd/GjtZa3bcGhep0izYmpPiwR5x5u+cW/VXtjStrk+h5vHrdRCK0+oTlGDa4Zr1o+zzXuNXhWog1jfFa6d0c7NvnSvU7LuWLcFkbXBmxtvhTv1fP4d37vMbt4f025pyhFYtQ+korlJ+1fn+J4zbtz1O0bnDUQXrY24zxttcS7p/36pH0rT7zj1OKGXFPixzVqRzylxu41LL5fN47Xn0+pnilF+lhakulU+ZyoYZ4/tRr4npt71v1nLGCdxxp8/a+v4I6DI3OaiurNT38pfZOOKnHpy6UxPboz9bE+CXl2ORHDwNcLtd/ecnHGyb0utumnizad/pItLs+zNMeY72ONSVNJp8mmYZtnx5blhfo5+X6r/cXu35TX2enwqENPGOOblCrU3K+L22cbNl9I6X2V95hp/rENDhxZkouMeH1ejS5J/Kixz03sOZqpeg2vFhi6nlmpyr9lf218mcXG4PNGEm7at0rpG83jy5G3JuTfclI8LvmJ4d51MHLiXFxrlVcSUq+84EITy5I48cZTnJqMYxVtt9Ekei8Y6WWLXaXOsajDLhriVetKLd38HH+6KeD9D9Y3d6uai8WkXG+JJ3J2or8Xf8AJO8y1hsytt91tB4M3HUtT1fDo8LSdz9abtdop+67rqer0G1bbtFPSYOLMv8Al8vrT79H0XJ1ySvucqeWWR22UONyuXlfC05ym7k7KgGQDVqmOit9DCWVzTakoY4puU5ckl5+wAoQjnXBbfkudHkfFm54dw1uDHpsyyYMONrkuSm2759+Sj7BvHiL6xino9DFwwN1PLfrZF5V2X4+zmjz52wx+agADogAAAAAAGkMbkBmDlfVuXQynhcSTKVq41kACsgAAFrtL2FSxQAAAAAAAAAAAAAAAAIpEgCKR6v6PdBDWeKFlkotaTDPUcMoKXE+UV7mnJST80eVPcfRVmw4/FmXBllU9RpMmLEqb4pJxlXs5Rk+fkeL1G5Tpc7j503x2TKWvdZJXJt9zi6zVrbdr1e4ycUtPjcoccW059Ip1zpyaXxO21G3uMnTrmdR43WDQeAdZDJOp6iePHj5P1pcalXs5Rk+fkfhukwnJz4YX5sfd5+omPFbi8Z9HU56jxLrcuacsmSeknKU5u3JucLbfdnvJKpNe08H9G2PI961mZQk8cdK4ymlyTcotJvzfC/kz3kn68vee/1uSdVZPtHL07+GAgHx30Q522T/AEjg+j5HAZto58OoXtKxyY7wsMkPR5Zx8maYMjx5oZF+rJM13GCjqnJdJK0cZEYl78HxXc9Gtu3XWaJZPSLT554ePhri4ZNXXa6OKd/400q03inVuGGWLHm4cseK6m5RXFJN9U58Xsu12OgP6T03J9Thxz+8j83nj25WAAOzIAAAAAAAAALAAADsNo3fUbPq/TYXxQlyyY2+U1+/yf8Aae/2/d9NuuB5dNJ+q6lCXKUfej5gcjQ67Pt+qjqNPPhmuTT6SXk/YfM6/wBNw6md+Ptk+h0XXZcF1l74vp7bZBw9r3TBuulWXE+GceWTG3zg/wB3kzmn5Lk48uPK45TVj9Rx5454zLHwWLIokw2tF80dhp50dcuqOZhdI5ck9nHlm47vT5sU8HoMyjKN9JK0+51+r8P3c9JP2+jm/wAH8uvzKxmcrDq8mOldx8me3g63HtnHzT2ny+dnxZS7xecy4p4MsseSLjOLpplD2OSGl3HE8eSKbrk2vWj7Uzo9dsmfTviwKWbH7F6y5+Xf4HsvFud2F3GJyfGXs6sAHJ0AgEBGTHDLjljyRUoyVNM85rtDPR5LVyxSfqy/J+09KVyY4ZccseSKlGSppno6bqcuHL9mM8JlHkSUzm7htstJ+kxtyw92+sX7Tgn3ePkx5Me7F5rLLqrE2VslG1i6ZazMlMiyrgrZIUDFkBQAgKWCAUWskqCKtZaLSkm1aKEpgc27QsyxTuNd0XbMaaWsWVsWBeyLK2VnPhjy6voXQvLIorm/gcaeSU+vTyKttu31BZEQQSQVAAAR3A7gEeTg+Gafk/md9oYLLplS+z6vTr5fdR0Hc73YZqWV43VyVebbXNfc38j28s9tvndVh7TJzZaSM8coTXqyVP3HndTp5aXVZMEubi+T812fyPcw0/sOp37a8mXTrUYscpzwKp0r9Trfw5/P2HPjy1dOfTcnbl23xXlznbTqfqm448lJ3celvn5e3scOSUY2pJ8uncpHJCXSSO1ss09mWfHnLjt7TXbbh12OblCPp+H1cnR32vzR5jHHhnw84zTpxlyaZ6ba9T9Y0UJWrSrl5e75r4HT7/pVh1yyxjUcyt9PtLr+T+Jxx86rwcPFjnlcMvLqtbp5ObyV6z6+0rpNZn0jUcbfW1z6HN0esjhaxZ8Ucunb9aLS4l7U+vbpdHcfwBt+oxvNp82VLJzhJNOKV8+VX95b7eWObp8uK/s6qOvy5ftxtvvZzNvwPNn4muSOyw+HMb5Y9Ypv9l46f4nMxbdLRwcftNvm6Md0+HHtrg5NPwyc8dJu7i+jNvq04z4MmOWKd1wy7+590XyKjsdt1KzYvq2RrjgvUt85Ly+H9+hm1qOBDG11RztNgTXHLp2XmTmx8LZfT5bSxvr2ZNqnVL9Gn7TjxStWczJD0iS7XZGTEpY+FJJroQU9BBRnkwxqcq4qfWug0WF5MqftpFcWSWOfDLk0dnopYll4mkm+/tJbYseT8cvLm1un02KClj02O24rnxS6r28lHp5s5uw6RbfsmLihw59Q/SZLq6/VXurnXtZ1GPUT3fe3xtxWfI5O5W4x60n7EqR6LLm9JmbNbuu1P3bxmaJ2cSMzWMyDcrOcYK5P+0pLLwY3LyOLn1ENNos2uz+ssUbS830S9lul8SaVbUanFhw/WNZlWHAmlzt237FzbPG7xvmbcsrx4nPFpFyjiTri59Zeb5fD73x913XPuuq9Ll9XHHljxJ8oL835v+xHBO+OGveoAA2gAEm2klbAAvi1GmyJQyQafTiTpkTUYy9WamvNE2KgAoldTsNNjTo69dTn6fIlRjk3r2dOPW3YLCuE4mpxJJnKWdcJxNRlTs82G9u+etOtmqkypabuTKnseQAAAtVFSzd17iqAAIAAAAAAAAAAAAAAAAF8WXJgzQzYckseWElKE4OnFrmmmujKAWSzVH03a/pUxPTwxbzockskYVLUadxbySvlcHSXLrT69Fz5eV8VeMNZ4ny44yh9W0WKnj00Z8S4q5yk6VvrXLkve2/OH1j6O/Belht38NbxgxZ/rWNrBpc+FSjGF/bakurrlX6r73y+NzcPR+n76jt9/j/8dO7POdrrPox/xPev52n/AAynqZfbZ3up0+j0ekWn0OkwabFKTm4YMagnKqukuvQ6PKqmz8r1vUzqefLlk1t9roMbjhqq2TZUWeR79JZON1li/aVC5TXvKWezsdVqtPq1KGHLGWbSuMM8F1hcU437Gu/Tr5M4qPG+KJ754Z8R/wAOaWbWh1jhyTbxZHGHDwZI+dKTXsdp2nXo9g8SbX4lrDhX1XXvif1WcrbS7xlSUuXOuT5PlSs93N6fnjxY83H+bGz3/a/L5fD1WONvHl7adxm0mi3naZ7XuWP0mnm7jJcpY5dpRfZr82nabR8n8Y+FMnhfcYRhl9NodRxS02VtcVKrjJeatc+ju/NL62tPkwy5rkeZ+kyaj4R0mOeSKnPWxlCDfNqMJptLyTkvmvM9Ho3V8vH1GPFLvG/Dh1nFhrvj5MAD9u+aAAAAAAAAhkWWAEIkAAAAORotbn2/VR1GnnwzXJp9JLyfsPebLvWLdsFOoamC9fH+a9n4fj87NMGfLpc8M+Cbhkg7jJdjwdd0GHU478Zfd7uj63Pp8vvj9n1QHV7JvWLdsFOoamC9fH5+1ez8Pk32p+P5eLPizuGc1Y/UcXLjyYzLG+yF1N4TMC0XRys23lNuZCRvGRw4SORGRwyxefPFyYt2mnzOZg1jj6uTmvM4EZGi5muHn5OHLeFebPCZeXK1m06bWxc4JY8r58cV1967+885qtDqNHKs2NpXSkucX8T0GHPLC+XNPqmc5SxarG4uMZxfWMlZ9rh5uLqp7e2TzXu4/wCjxIR3uu2OP29JyfeEny+D/edG04ycZJpp00+xnPC4XVdccpfAADmo4qUXGSTT5NPuee3LbnpZPLiTeFv/AGf7D0SIklKLjJJpqmn3O/T9Rlw5bnhnPCZR46ybOfuW2vSy9LiTeF/93+w69M+/x8mPJj3YvLZZdVexZUlM2qxKZUmwqxFiwRQAFVDAZAEklSQqSSpJBeMuGSZyLOKa45XGvIlWVrYsrYsipcqVvoYylxOxknbpFSxEkAFAgkgAAAiAAUeTO02Dhe648csrxcTuL7OS6J811Vr4nWGmLLPBmhmxvhnjkpRdXTXNHvy95pxzw78bHvpZMltN1T7GulyRjkcJxUsc1UoyVpryaMXljqcOHVQpRzwU6Ur4X3V+zp8CqdO0eV8iyyvH7zt0tt3HNplahfFik+dwfR9r8n7Uzq4aLNlyRx4o8c5OoxXVnvt62+O66DHlg0tXikoQVL103zV+zm/mbbXs2Da08janmapza6edG5nJP3d8pw3j3r3fPs+k1u35OHPhy4XbSclSddafR/A7Dbsur3HMtHkySyQceSk2+F9mj3OWUdRKnFNK0m1zOn3SGk2fD6XS4Y49TmThFxbXCu796tfMndv2ceLC3Odry9HO23cJ6HL3lhk/Xj+a9pwwdL7vu5YTKayezjkhlxxyY5KUJK00a49Zlx8uLij04Zc0eU0OvyaJtJceOXWDdc/NHfYs8M+JZMbuL+a9jOVxfI5+ny4rv4dg9Rp83LLDgfmuaM/q7jNZdNlXFHmnF9DhuRHE07TpruZ0823oXWowLKo8LfWPkzgyi4SvoZaDcJYsyx5pt4p8nb6PzOw1OGmzPi6a8mHJ6SP8pdTQ4EZPHNNf+pzoyU4qS6MEVy4lkVrlJdGUwZWnT5NFp6nBjk4zzY4yXVSkkymbgcFljJc6prmpAUz6LBgzZdwwpxyzjwzS+y7a5+/ocOMzl5sjnoskV1q/kzrozLjErlxmaxmcOMzWMwNNRktRiu7s6vxPqng2jFpYtp553LkqcY86+bj8jmKfpNT7FyPNeJNRHPuzjGqwwWO07t9X+NfA1jPdXUAA7IAAAVyNRxybrpRYy1MqhCK7tt/u/v5hL4cY5eJcONfM4qVtLzOalSCYgADQXhkcSgA5C1LoznlcjMEmMi7oACoAAB3LdivcsUAAAAAAAAAAAAAAAAAAAAAHK2zRfwju2j0PpPR/Wc8MPHw3w8UkrrvVn6Gya5ZJyg+qdHxX6PpcHjfQS8o5n/4Uz6dnytSck3fmj8l/iHO3mxw+03/u+j0PDOTddnmblGjrc2JtnK0monkUYSqV8uaPJ7v9Iej27dtZoIbNkzfV8ssTyy1PA3KLp8uF8rTrn08uh8fp+k5uotx4pvT15c06e6yd28TRR3F0zyc/pKxt+rszXv1V/wC4c/H442PU5HGb1GnSVqeXFafs9Vtnoz9K6vCbuH/l2w67iy+Xe2LM8OTHqcbyabNjz40+FzxTU0n5Wvei1nhyxuN1Y9ksy95XOwa5qEsWWMZ4pxcJwmrjKL5NNPqj5T4r8OZdl10s+GF7dnm3hnG2oXz4Hdu0ulvmlfml9Is3jjwa7R59v1a4tPqIOEuStX3Vpq06afZpM93p/XZdJyb843zHh6vpMc8e7Hy+Y4PHXiXT4I4Y7rOcY3Ty44ZJO3fOUk2/izqdz3XXbzrHq9w1Es+bhUU2kkkuiSVJLr0XVt9zfxBsmbw/vGXQZpekUaljyqLiskH0av5PrTTVujrD9pwcXB7cvFjPf5kfBty8UAB6WQAAAAAAAAAAAAAAAAAAXxZcmDIsmLJPHNdJQdNfE9z4f3+O5QWn1DUdXFe5ZF5r2+a+K9ngyYTljnGcJOMou4yTpp+Z4+s6LDqcNXz8V6+l6vPp8tzx9n1mgkdDsPiLFr8a0+rnDHqlSTbpZe3L2+z5ez0FH43n4M+DO4Zx+o4efDmx7sKtBm8WcdcjSMqOFm2so5MZGsZHGjI0jI5ZYuOWLlJ2aRlKDuLafsOPGRrGRz98buOGWLscWojl9WdRl+Jjrdtw6yPrKsiVRmuq/ecY5OHVONRyc15+R9fpvUMc52c/+7z5cdnvi83rNDm0WRxnFuF+rNLk/wC32HGPbyjjz46lGM4Ps1aZ0Gv2SeJvJpbnC2+DvFezz/H3nr5ODU7sPeLjyb9q6hAIHmdRxUouMkmmqafc6Hcdp9BF5tPbxrnKL5uPt9x34O3Bz5cOW8WcsJlPd4yyTtd02v0fFqNPH1Os4L9X2r2fh+HUWff4uXHlx7sXlyxuN1V7JKJknRFibK2TYaSCLAVNkCwAFkAKklMgAWLRlTKAiuRZWUqXtKxl6vuKt27CgIJCBJACpIAAAEMIAAo8r3A7kpWe9l63w1qXqdrzaOTXFp3x4+fNxd2q9j7/AMo7KEHkmox6s8psGt+o7vhlJpYsr9Fk4mklFvq32p0/ge4jg9Bkm31bpexHmzmq+Z1WHbnv7oxYYYVaSc6pzrn/AGIxzZuL1Yvl3fmchpSVPozCWm/YfwZh5lIOMIuUmoxSttukkeM3DVy12tyZ3fC3UE+0V0/v52d34i1Lw4YaPpLJ60/5vb7/AMDziR1wny+p0XDqd9+UFkhRNGn0NJSOXt+dYNUuJ1Cfqy9ntOKJSjBXJkrHJjjcLMvD0uROLo48s8Y97fsMsOq+uaGOX9derP3nHlLmYj87l7VtPPKXel5Hodk1y1mmelyP9Lij6vLrDkvmv3e08o5lsGqnpdRjz43U4Ste32e4ZTcJdPX5cTU6S5lHDNGLjGTSfWjlaHPi3PFh1UIVHnxJu3CS5V9/yJ3LVYdBpZ55xTrlGN05PyOUt8Na+XQarT1kfW+rb7s4awTWWPA3GTdJp1Ry9Jr469uORRhm5ul0l7jDeOLTbbmzQcoyjwtOLpr1kjp+zLuoycXZwM8VizOK6PmvcdLsG6ZM2v8AQZM2TIpxdcTumuff2Wd7uGJz03HH7WPmvd3/AL+wa1RnGZd5OGDZwMWpT5S6+Zrlyeokn1Lo25OHLHDiyZ5puMIuTS60lZ4vJknmyzy5Hc5ycpPzbPR7pqPQbU4J1PK1HlKnXV/u+J5o1hPlQAGwAABK3S7nOy6RejUZLirzLbRp/T6y+0IuXX4HaZtPfY55330PNR0fo3ObtqPQk7HXY1j0yd05T5L2U/7DrjeN3DQACgAAAAAAAAAABdu235lCxQAAAAAAAAAAAAAAAAAAAAAdr4b3JbT4i0Wtm4xxwycOSUk2owknGTpc7UZN/vPsWt0mTHn4HFpnwXNaxScepzdo8Y+INi0/1fb9yyY8HbHOMckYc2/VU01G223VX3Pj+qel5dXZnhdWPV03VXgvh9W8Qb7DwztyyXJ63PGUdKklSkl9t2mqjadd3S6W18fMdy3XX7vrZazcNXl1Gd/r5JXwq26S6RVt8lSRfFkWSCffuen0/oJ0nH2+bfNc+fnvNn3VcAHvcWmDUZtLmjm0+bJhyxvhnjk4yV8uTR6/aPHOWMMWk3WCyY1UfrKvjS585L9btz5Pl3Z4wHm6jo+HqMe3kjrxc2fFd419i02pw6vTwz4MiyYpq4yXc5CZ0/hfNhzeENtjilc8Ly4sqprhl6Ryr28pxfxO3XQ/BdTxfS5cuOfFfpeHk+rxzO/Lzf0hYcWo2fSa2cf+M4cywcSS9aEoylT5W6ceXPu/M+dH1jxPKvB26x844v8A8WB8nP1voXJc+l1fi6fC6/CY810AA+y8QAAAAAAAAAAAAAAAAAAAAAHtfDfiP6xwaHXT/TdMWWT+37H7fb39/XxQPL1fSYdTh25f6V6Om6nPgz7sX1+hR5LYfFceDHpNym+O1GGofSv5f7/n5nr6PxvU9LydPn25x+n4Oow5se7GidGsZGdEp0eWx1vu5EWaRkceMjSLOdjjlHKjIv1OPGRrGRyscco2x5ZYpWny7o52PLHLG4/FM67qE3GScXTXc9vS9dnwXV945Z8cy/qvuG1Y9ZeSL4M1dez9553UafJpczxZY1JfJrzR6vDqVk5SqMvxI1Wkw6uHDljddGuqPs9vHz49/HXLHK43VeRBydXoc2jl66uDdRmuj/ccY8eWNxuq9Euw6HdNr9FxajTx9TrOC/V9q9n4fh3wOvBz5cOW8WcsZlNV4uyTutx2iLi82lhUlzljXf3fuOjPv8PPjzY7xeXLG43VXsmytg7ItZJUEVIsgFaSCLIAsSQCKkkqSBJJACpBBIEgEASCCSKBghlQAAHliea6Ci1HurGeEyxuNYyz+hlGXDGbu+GV017a5nstu8V6fWtR1UXgyv8AWu4N8u/b4/M8/rdrWNvFkg1khyb6MtsO0PWbioT/AInHUpuuxxy1Y+Llld9u9x7yMlKKlFppq013LwVsq006ZpjRxI8T4ilKW+Z05NqKikm+i4U/zZ1iOTuEoz3LVThJSjLNNpp2mrZx0jvPD7/FjrCRJK6CjiZdTkhq2nXClVBnn5pwyWz2rkzyRxrn17I4spOcrZllyy46TuT7mhqTT5XUdTly3Xw7bZvs6hP+T+Zpn9WfsMtqSjp8s+duVfJf2k55Wzlb+avNfCjkUcijkei8J7a9Rqnr8sU8OBtQuuc/d7E799C3USR6HadDHaNrrLKskv0mVypcLrpfkv3nlN23Ge56x8KvDjbWNJdV5/Hkdh4g3TNHW5dLDO3icVxQ4UqtdL7+fxo6F6iXRdBhj80yvw0x4cialxKDXNO+ZtvetWo0HoIp+s1bvm6OKvSz8zaGillkk05N8kav7sxwNgxej3rA/ZL+qz2x1+37b9TnKc4cM5RSV9a/vR2BjK7rUmnmtSoYNXkxwknGMuVdvZ8OhfDJ5JpdkW0+het3HVynKUcUMsk2urdvkjudDt+n0uWM4ucnHpxNP8i2+xp5vxFDPg1uPBmioxjjUoU07vq/ur4HTn0rcdt0+76T0Ob1ZrnjyJc4P93mj59rtDn27VS0+ohwzjzTXSS817DXHlLNLY4wANgAcrbdItduOHTylwwk7k7p8KVuvbS5e0Uep2PbfQbXDJKFZMy42+JO1+r7uXb2/BbajT1BujnLJPjc75t2/aXeJ6qKUUlT53+R57ffavF776mXBi4aqDnfvdfkdSdn4gmpb1qIxm5xxtY115NKmlfts6w74+EAAUAAAAAAAAAABK5vkSRF1JPyZJVAAEAAAAAAAAAAAAAAAAAABDSaafRnXyi4ScX2OXLU44uub9xlmcci9JHquTRUrA0w5fRy9j6mYCOyTtWgcTBmUPVl07PyOUmmrTtEaSCspxh9qSRjPVJfYjftYH0vwLqMeTw9qdMoy9Jg1fpJSa5VOCSS9v6OX3Hp0fNvAG8vT7vqNBny8OLW40oKopeli7jbfPo5pJdXJKvL6Oj8R6zw3j6rK/F936D07Pu4dfZGrdbLuy89Bn/qM+MH2Hdc8dL4c3bUTjJwWlnifCrd5PUj8Lkr9h8ePrf4el+lnf3eD1Kz6oAD9C+cAAAAAAAAAAAAAAAAAAAAAAAAHufBm4azUYculyrjwYYrgyN8430j7V1ryqvKvFY8fFzf2fxPpfh7b5bftGOE01kyP0k4v9VtKl05ckvjZ8b1rlwnB22bt8Pqem8Wf1O7eo7Uhk0KPyT76E6NIszCdEsLNuTFmsZHFjI1jIxY5ZYuQpF7swUi6kc7HK4rs5GHVO1DI+XRS/ecZMM68HPnw5bxYyxmXtXY5MePPicJpShJc15nQa/a54JSy4U5YatrvH+w7LDqJYuT5x8vI5sZKceKLtM+7xc3H1WP2rjq4V44Ha7ntvo7z4I+p1lBfq+1ew6o4Z4XC6rrLKHUbptfpOLUaePr9ZwX63tXt/H8e3Brh5suLLuxMsZlNV4ok73ddq9LxajTx/SdZwX63tXt/H8egP0HBz482O8XkyxuN1ViStizsiSSosKsCLAVJYqCKsCCQJBBIVIACpBBIAkgASQwAHcDuAPMdz0fhrbVKT1+aKcYusUZL9b9r4dPf7jp9u0UtdrI4Vyj9qbuqj3+J7ROOPHDFjVQglGK8kj055fEeTqubtnbPLkazRYNbjrJFPynHqviYbZoVt+KcOJSlKbk2lXLt/f2kxyuLtM3WSMnafPujh760+a3ck+pXLqMel02TPldQhHift9nvM3PnR0viTXcOnho4Pnk9af81dPv/D2iTbrw4fUzmLzCRNBHE1GsabhjX9L9x6PL7XLy4cWO8m+TMo3GP2vwOHlptW/WZk80+1I0hir1pc5GtafE5+fLmvu1wyjJpZsSlSpSXJr95zVo8OWLeLUcMu0cir71+44MsyxdY8XsOTi1WnarjcXdVJE08/vHY6LSZsGnlCUsc5SlfqS6Kl5mWox5IJuUJJLq65FIS4lxY5Jrzi7OLqMs5Z+LilxR6O+aOdx99r3NccJ5sihBW/wPT/w/9S0OLR6HSqEMfJPJNzvu/Lm27PP6Tdp5oOGWrvlKqs5DV+0a+5v7MHxTk5SblJu227bZyYYYQx+kySjCK6yk6SIcYYYely3V1GKVuT7JLuyY6Wfp1qtbw8cf4rDF2sf73/fyq2kjsNvxaPMpSzZ/QpdIzXA5Lz59Px5P3nd6XNtsKhgzadZG6pZE237Of3HkM0nkfkjjSiY1tdvoOXH6SFdGujOFVOn1Ou2jf48C0+uyVJUoZX+t7Je32/P293qMXEuNdV19pnw04kYqKqKSVt8l3ZIM5Z4xk4rm0Ec3Dl7M428bPh3jT2moaqC/R5P91+z8PmnnHJfVo3hlS7k95dxXz3UafLpc88GeDhkg6lF9jM+mxzpFZ4NDnyPJl0mnyTfWU8UW38Wjp9X9jT5oep8M6RYtHk1ck1PM+CNpr1FTbXmm/lwe87TXeGdv3B3gX1XM2leNeq+nWPTt2rr3NceGGnw49PjacMUFBNRpSpc3Xtdv4i5yz2Fiuu3KO0aCGX1XmnL1Iy535ur6V+KLxXFJR83R5/x4nGO3Ncv42q/omZN3Sb17vPZpceaU3OU3JuTlLm235vuZkYYylpeOrSlTftfT8GSd4QAAAAAAAAAAAAAEWKosUAAAAAAAAAAAAAAAAAAAM80nHDJo0MdU2sXvfMDhmmFcWRRfRppmVkqTTtNp+wMplFxk4vsQHJydttv2kWBJaOScU1GTSKWLAlu+oIsWBpiy5MGaGbDknjy45KUJwk1KMlzTTXRn0HRfSVp8k8S3LbJ47cnly6SdrvXDjl8Fzn5v2Hz/AA4nlbvlFdTkPTY2+69zPN1PR8PUyTlm9O3FzcnFd4XTvN98YarxAsekhpsem0cMiy+j4uOcpcNXKVLpcqpL7XO6TOpMorFhdJpPvbNU01ado6cPDhw4dnHNRnLPLO92V3QAHVkAAAAAAAAAAAAAAAAAAAAAC+PG5v2eYx43N+zzOQkkqXQxnnr2jvxcXd73w7LY9uW47niwNfoo+vk/mrt178l8T6Sed8IbfHDt8tbKnkztqL/ZinXl3d/JHoj8b6p1H1eftniP0PS8fZhv7oBJFHzXqQyCxFFVF0XjIpQXIlhfdyIyLqRhGRdSMWOVxbqRZSMUyykYsYuLRsnHmlila6d15mfEGawzuF3j7VnUvtXZwyRyR4os6zcds9LJ5tOlxt+tHpftEMkscri6OdjzrJG117o+7wdTh1GPZn5ccsLhdx5dpxk0001yafYg73cNBHUp5MdLMv8Avf2nRtOLaaaa5NPsc+TjuFal2HT7rtXpeLUaePr9ZwX63tXt/H8e3JLw82XFl3YmWMymq8QDuN12r0fFqNPH1Os4L9X2r2fh+HTn6Lh5seXHuxeTLG43VBYB1RNiyAFWJK2SRUkogkKkEEkEklSQqQQSAJIAVIIDAdwO4CORt+kjt+n9Halkk7nJLv5e45XGcd5LkSpnZ8PLO5XdcjiLxnTTTOLKbjBtK2ldeZ5WfiPXQ1c3CUHjTpQlHl93P7xJtnenuYzt2eQ3HVfWtblzOVwuovsorp16eZnLxTmy6TJhyYIKc1XHB0kvc79vc6vJllqJcKmoY/J/maxw09fTc+HFLlfJqNW53CHKHn3Zxoycbp1ZdYMkk2orkr6oh4cqg5vHPhXWXC6R1ebk5cuTLuyqcMOKVvojbJkUFXWXkZvIoR4Yc/aYttu2GEttu31IAAlNppptNc00aKfppJZZc+nE3+JkBodvpdLKFOri+aaO0g3CccWPFLNmcXJY40uS7tvkl7Tg7TtGv1MI5MmbLptImn9ppyT5+qvz6c+56TBpo6fTrDgTjj6uTdym+7b8zjlSRxIaf0eSOXI1l1SjXq/Yx+fCvzfP3dCmbFJ+s3xPudj6NRVJUjKUSRXUyiYyidjmw160Vy7o4kolRw5RO52nf5aSMNNqk54U6jPvBfmv78+h1komXo5TmoRi5Sk6SSttizayvYZ82KellqdNkjkxvlcX9luuvl16HHgo/sr5GGPQS2rZprKk8+onFTp/ZS5pe3o/n7C+OdpPzRhXNg0lS5G8JHDgzd5Y4sbnN0kRXKlmhhhx5JKMSmLcsGo1C0+PHkyyfO1FUl58zrMWPPu+aXDL0eKHJzatL2Lzf9/I7/S6TDpMahhglypy7y97JdQnuq8Tg7g+bTVPn2Os1+Zbfh4pY5SlLlH9m/azu6Inghmg8eSEZwfWMlaZJVseY2/dVDLepbabtSS6X+Rx/FGNbrqYafFJSjpcak3FfrT5/FUovl5nM3Lw9k095dHc8aTbxvm17vP+zuV2DFDi1iyYvW9RSvk+XEb9vMZ/avP6Xa3j8Pbjky2pYckJxa781Hn/ALTOpPaeJca0+xS9C5Rjk1EIzSdKS4ZOn580n8EeLOmFtm1AAbQAAAAAAAAAAExdP4MkhElAAAALFgCaa7EWE6AAWAAAAAAAAABTLjWSHD08i4A4MtPkj+rfuKShKKTkmr8zsTh6qV5a8kEYAAIAAAAAL48jxytdO68zbNqb5Y20u7OMAocnSN3JX6phCDnLhj1OdjxrHBRXxfmCLgAKAAAAAAAAAAAAAAAAAAAXx43N+zzGPG5v2eZyEklS6GM89e0d+Li7ve+BJJUuhyNFpZa3XYdNC7yzUbUbpd3XsXMwPXeCNvU8mo184Xwfo8bdVb5y9qdV82fP6vn+jw5ZvocWHdlI9ZiwwwYYYsceHHCKjFXdJckSbOJm0fi7bbuvsRUigCNFCiQUVoiixAVHQspFWRdF0aaqRKkY8RKkZuKXFyFIspGCkWUjFxYuLV8yFKUXcXTKqRPUY243cZ05mPNxx9vdHG1mjhqXxxajk8+z95VNxdrqcnHJZI8uvdH1uDqZyzsy8uWWOveOgnCWObjJVJdUVO71WkWoj5ZF0l+TOmnCWObhNNSXVM1lhcUQeb3XbZabJLPjV4ZO3S+w/L3HpEQ0pRcZJNNU0+516fqMuHLc8M54TKPEg5+56B6PO5Qi/QSfqu7r2HAo/Q8fJjyYzLF5LLLqgJBsQSARUokqiwULFQFWJKokgkAjuVUkkAgkAAO4I7gK0UuZZSOujnkn1+ZqtS+6PRp+e25ymddm2PQ6ifFwzxttt8Eut++zeOog+7RyMH6eaxwnFSl0bV18CeFeK1enhp9Vkwwy+k4JcLlw17/vv5E6dY5JrI+F+d0c/W+H90085SlglnTl9vE+Pib59OvxaOpOk1YmndYtAp1w5Gl7VZyI7ZqVFOKjJ+Sf7zoIZcmK/R5JQvrwujsMG/a7DK3OGRV9mcFX3UNU1HoNNseLPpJrXYXxt1GSfOKrs173y6ew6zW+Fs+JOekyLNG36kvVkl+D+49Dse/abc4R00o+j1Kjbg/sz8+H8a/GrO1npr5w+TOfdZfdrT5XkxzxTcMkJQmusZKmip9H1ei0+sh6PVYYzS6cSpr3PquiPP6rwk+KL0eoVOk1m7e20vyNzOfKaed0+nzavUQwYMbyZZuoxXc9dtfhbFplHLrorPnaTWFfZxu75u/W/Dr1O82/btLtmF6bRKVSd5MsmnKXlb/D/wBTncCSpKjnlyW+GpHEeNuXFN8Uu3kikonKlEylEwOLKJjKJy5RMpRNDiSicPPhq5LodjKN9EZ5NPKcHZdo6l43J1FHdbHoMDw/XY5Y5J24rhf2Guvx/J+085uGvi29Ppn6nSc1+t7F7Px/G/h/dv4L1tZXWmzUsvq21V0/hfyv2FuNs2s9nq920mfXQxTwqLljvijdN3XT5HVYcvC+DInGS5c+3vPSqSXDlxuMoyVpp2mn5M6jddy2aMskdRmbzYk/4uLcvOrqvn09hzl+FqcZ1es1ctRlWPErt1FLv7TrsviDC8EsWGOXm6TkkuXwY2zULLqJZJcpRXqq/m/7+ZrVnuzvfs9ps+OGnwRwxd93Kqt+ZzNfrtLtunebU5FFJNxjfrS9iXfqjrNtyt0zkbnptPueleLVSSa5wkusGcvNdPhjo/Fm0aqfo5Z3p5ttKOoXCmqu75pL3s9B6HjXJuLPke67NrdHLieNZMUf+Ux218e6OPt+87htck9Jq8uFJuXAncW2qtxfJ/FHS8e57Vjv15fYpTWJNahKMUrcr5JeZ0Ed127LrcmPFKMMk5cMW408lLk3y99Jni9V4l3DcG3nzSfFCMWozkotrvw3Sb5dEly6HFw5XKXm2JxWeS5/Z6vxHixaqOmxOTWSDnLl2TqvwfyPHtU2k0/au52uo3TIl603kzxioqT6RX5s6k64TUAAGgAAAAAAAAAAEokR5cXuBYAAAhkWSyAJBAAkJkEpASAAAAAAAAAABxNXGpxl5o5ZWcFkjwsDrgWnBwk4vqipWQAAAAALwwzm1UWk+7L4MPpHxP7K+85oXSmPFHFGl17vzLgEUAAAAAAAAAAAAAAAAAAAtCDm6XxYhBzdL4s5MYqKpGM89O3Fxd3vfBGKjFJdCQWx48mbLDFihKeSclGMIq3Jvoku7OD2ySIhCWScYQi5Tk0oxirbfkj6vtOiW27Vp9JxcUscfWd36zduuXS26M9l8KQ8M7dHVa2MZ7tqIuKXVaePdLs5NOm/bS5W3y+I/OesdT3ZTinw9vSYblyaMo0TxCz4j2xk4kUaMiitSswXaKtBraCrZLKsqwsqGQ2VrQxZBDKq6kXUjCyVIlhcXIUi6kcdSLqRi4sXFyE7JjJxacXTMVI0Tsx743ccrHOxZI5o+Ul1RhrtC9TjUsdekj0X7S8jFScZJxdNHY4Mqywv9ZdUfa6TqMeefTz8vPnjcfePLknabrouFvU40lH9de3zOrM8mFwy1Vl3FcuOGbHLHkipQkqaZ5bcNE9DqOC3KElcZNfd7z1ZlqNPj1WF4ssbi/mn5o79L1N4cvfwxnh3R44HI1mjyaLNwT5xf2ZLpJHHP0GOUyndj4eWzXtQAFAkgnsFCSAFSWKkhViAAJBBJFACAJ7gtCPFNLsBaR0yycy6yHYY/DWqeRLJnwxj3cbb+VI5eLw1jjL9LqpyjXSEVF39537o+Bp0yyHZbVJPUt1bUHXs6HZYdh0WO+JZMl/ty6fKjfHtmmwycsMHCTVdW/xJcl0tHKcbWbZoNwjL0+CHHL/lIqp3VLn3+PI3lhnDm1a80UTaM/0V5vW+D8kW56HOpxpvgyupdOia5O+fkeby4smDI8eXHLHNdYzVNfA+lqbRw9z2nTbvCLy3DNFNRyR6+5+avmbxzs8pp89PT7P4ty4HHBuF5cTaSy/rQVd/2vx69To9Xt2q0Wd4s+Jx50p/qy9qffqVhijHm+bOlkyiR9RjLDqsaljnDLB8lKDTXwaMngSycN3fbyOp2PA9n0EsmqnKGfL6ywub9SLrm4/tOvkl05nO0+6YHkcZ3C69eXd/kcLPs07GMVCNIkAyqJKzOUTeMXJ0kV1HoNHgefV5oYsa7ydW6ul5vl0A4rg2+SC0spdTqdw8W6bDePbsXppf85kTUe3RdX3Xb4nm9dvGu3CUvT55ejl/yUXUKu0q7/HmbmGVPZ6bV71tujjJQyenyrpHFzXS/tdK91nn9dv2r1mOWJKGHFK04wXNryb/AHUdWDrMJECSCTQ9d4X3f0sI7bqJTlkV+hk+fqpfZ+FNr5dkdR4k0y0+65fVqM6mld3fV/OzqYTljnGcJOMou4yTpp+aPom1bjDd9As3qLNHllxxf2X+59fu7HHOdt3Dy+XrHPi5Rk/gdrteHUyzp4sGSS5KTjG0r6W+x9BWj0mSUvSaXBLI3bk8auX9pyVCMYKEYpRSpRS5JEvJtJi6rT4nhwqDdv8AWa7mhpmx+jn/ACX0MzKhw83h3btwhkvF6LJyqePl28ulHML48vo35p9QPI6rwhrcObhwJZYyfqyi68+t9Onu9p2um8HwjoJQz6mtVKVqcFcYryp1d/Dt7b9GsntHGLnkskfN9bos+g1MtPnjU10a6SXmvYcc+ja3TYddppYM8eKD5p94vzXtPE7rtc9u1DSbnhk/Un+T9p1wz37UsdeADaAAAAAAAAAAAlEkIkoAAAQ1ZIAr0FMsAISokAAARYEggkAAAAAAAACs8cciqSs409LJc4O15dzlgDrnjnHrB/Ijhb5UzsgVNOvWHI/1H8eRyIaVKnN2/JHIAXSEklSVIkAgAAAAAAAAAAAAAAAAAAAWhBzdL4sQg5ukcmMVFUjGeenbi4u73vgjFRVIkA4PbJoPr3gPwpHZNF/C26afg3DJ/FRnzeKDXl2k+d90uXL1kcfwN4Hjt8ce87zjS1CqeDTzX8V5Skv2vJdvf9n0+46uThLI3T6RXkfJ9S9QnT49uPvlUxl5Mu2Ot3PVz1erk5cow9WMfI4RIPzGWeWd7sruvtYYzDGYxBBJBGyyLJICocirZLKsrURZFklStRDIJZVlUIbJQoqqkF6Ioq7EzRMzolMWJWqZeMjGyykc8sXOxyE7NcWR4pqS5+aOLGXM3i7MS3DKZRyyxdqnHLDtKMl0fc89uOl+q6lqKfo5c4/uO20mXgnwSfqy6e813DRvV6VqCXpI84/u/v7D72Gc6nh7p5jx/oy080gQSeV2cfWaSGs07xTbXO4tdmeW1GnyaXM8WWNSXya80exOLr9HHW6Zw9VZFzhJ9me7pOqvFe3Lw5cnH3e88vJgvlxTw5JY8kXGcXTTKH3JZZuPMEoEFFqsjuSg0FAQSFSEQSgqQABJAAGmHnK/YCcK6sGa1HZxyzhLk7XkzkQ1EJdfVftOH3JO2nwHYJ2ScGGSUH6r+BvDUp8pqvaiaVyCs8UMnVc/NEpqStNP3FkRXFnppL7PNHT7rur2yEVDH6TLK6i3Ve1/38z0LZ5/etinr8jz6bIlml9pZHy6Vypewsv3Sx5zVb9qtbF48sMbhafBw9GvvOdpNJkmoyUseOTXOsfNezqc/R+DNPhxPPrtTk4WvUhCKjJvz53y/v7+xx6PDhlcOJrtxM1cv+1JPuy0mzLLFceXI5d3GkvzOwx+H9JCXHknmnFdYykqfyVmuDWPA1+ji4/JnI+srUTaUWkuiMbrWoriw4tPD0eGLjBO0nJv8TVRXDKcpKMIpuUpOkkurZx9ZrdLtmFZtZk4FK+CCVym0uiX91zR4rePEGp3WXArwaZKvQxnafe5PlfNfD73ccbkeHebz4rhp1LTbVK8sZVLUNJx5fs+flb5eV3Z5HPqc+qmp6jPkzTSpSyTcml5czIHbHGYpsABpAABQIBASc7adxnte4Qzx5wfq5FV3BtXXt5HBAs3NI+pSqUY5MUlKLVxlF2mvMvGSnG117o6fw7rHqtkxKTblhbxNtJdOlfBpHYxycGRW+T5M8lmrptrOCnFxkuRwZwcJOMlzOe5UzDPFZIWvtL7yxK4jdFJSEpGcpGkaQz8HJ/Z/A5CyWup18pCGZwdP7P4DRtz3M6zcIQ1EMmLJfDJc6Zy3M4Opn67JIu3ltVpZ6XLwS5r9WS7owPQZuGaqcVJeTVnBy6XC7qPC7vkzrM/ujrQbz0zj0kn7+Ri006fU3LKIAAAAAAABZP1WvagQiSgAAAAAAAAAABDRIAqWAAAAAAAAAAAAAAAAAAAAAAAAAAAAAAAAAAAAATGLk6QjFydI5MIKKpfFmcstOvFxXO/sQgoLkWAPPbt7pJJqB9Q8E+CloFj3fd8dahetgwTX8V5Skv2vJdvf018EeBVoMePed5x1qFUsGnmv4rylJfteS7e/p63UZ/SO+kV0R8j1L1CdPj2zzTH891DUal5Hz5RXRHT6zM8mRRvkjfPnpM69u235n5Tuy5M7nnfd9Dg4pj7hBJBt60EEkMohkEsqytRBDJIDSrKssRRWooyGWaHCVdqiyaIZpSyLIbCYXSxFkWVbBpbiJUjJkpixe1yFI2hI4ikbQkcso5ZYuXHmdnpM3pI8L+1H7zqoSORhyPFlU/n7jr0nUXg5Zfi+Xj5cNxwt40v1fWekivUy+svf3/f8Trz1ev0q1uhlCPOS9aHv/vy+J5M+r1HH25bniuXFluaSgQiTzurhbjoIazC5Jfpor1Wu/sZ5iUXGTjJNNOmn2PaHXbltq1cXlxJLOl/t/2n0ei6vs/Jn4ceTj37x5sgnuQfaeZKLFC6DUQ0Qi9FWgAIAVJJBIVIIAHIwr1fiCcS9SNgzWo6nDu+fRw/SP0uKK+zN865ck+3JUuqV9DtdBvGj3Dhhjyejzul6LJybfLlF9Jc3S7uuh5jWf4tP4fidWeqYyx831CTHkkkfSqadPk0DzPhLc8WPXrQayU3gz1DE+b9HO+Vc+Sdu+XWvaex1OgngbcXxx+8xl7XTxONGTi7TaZyMWo4nwyq/M4tlWyaHYORpCMMMFmz++EP2vb7jj6fPjjFSy85dIxfR+1mWXJPLkcsjuRlU5888+Rzm/cvIoTDHLJKoqzlqGHSJSytudWklzZfApg0k8jXEnXkV1muWk08o6JY82oik48XOHu5Pmzr9ZuOfUJ4+WPFf2I/m+5xFkGr8m3mtXqtTq9RLJq8s8mXmnxvpz6Jdld8jA9NqtLg1iTyR9ZKlKLpo4L2nCnynk+a/cde+SHl04Ozy7ZHh/Ryaft6HBy6bLifrRtea5oszlNMgAaQAAUAAEgAI9D4T1Mceqz6d0nlipJt1zj2rv1b+B6bI+R4DQ6l6PXYdQm6hJOVK3XR/dZ7ucjhyT822o3hl4sabfNcmTxnDhk4cldmX46ZnQrqI1LiXSRxnI5UmpxcX/6HBlabT5NGolJSMpSJlIylIrLaGevVk+XZmOqn6y9xnKRjlk2uvQaVjOfMynIjI3ZlKQ0KTkcSTuTZtklyZgawigANgAAABlknfJdCjRZYJ1ZZST6NM4oKm3LBxlOS6NllmkuqTBtuDNZovqmi6lGXRoipAAAAAAAAAAAAAAAAAAAAAAAAAAAAAAAAAAAAAAAAAAAmMXJ0hGLk6RyIwUFSM5ZadeLjud/YhBQVIuC2PHkzZYYsUJTyTkoxhFW5N9El3Z57dvdJJNRU+reBvA8dvjj3resdahVLBp5r+K8pSX7Xku3v+zzvBvg7D4b063HcVGe5TjyXVYE/1Y+cn3fwXK2+91Gqll5ydLtHyPk+oep4dNO2e+VZkvJdTwvqtW8svKC6I6zPn9pGfP15nAnNyZ+Stz5s7ycl3a+jw8EkWlNydlSAbetIYsgoMhhhlVVkEsgNKkFmiKKqrKsu0VaK1tAFCiirKNmkjNorUVJBNBpVoEtAqqNEFyrQBGsGZUXiSpk5WORyYu0cODo5MGefKPNnHb6HJx4+B9Y/gdLvmjjptVHLD7Oa5NX+t3/FHP0uX0WaMn06P3HP3HR/XdBPHFXkXrQ96/vXxPu9Jn+I6btvnF87O/T5N/FeNABwelIIAV1G6bX6Xi1Gnj6/WcF+t7V7fx/HoT2p0e77dJTlqsSuL5zil09p9Xour/8Arz/0efk4/mOnJRAR9ZwXRLRVFkGlGiC7RVoACESFGAEraS6gcyCaUU+qQLdwYaeQ3D+Ij/OX4M60525cvRfH8jgntx8Pl9fd81gfVNg3eO+bQpz/AMZxVDMm1bdfapdn7vNdj5Yk5OkrZ3/hrcls+4qWST9BlXDlq3Xk69j+5szyY7jy416/V43jyN9mdJrt4x6PK8SxvJkVWrpL4/I9VrcSnB13PFbps+SWaeXTpOTdyg3XP2NnPG7L7MMW+ZcupTyqMUuSS7HpNBrMeryLFJr1Y8UpN1S8va/Z/d+W0+1ahzfpsCXOrtOjvNLjjo4KONL2+0tk+CV3eTV8MeDAnBftPr/YcOU2223bfVsrxpxTXcq5EkNqZYKfNcmcOScXT5M5jZllipr2liVxXk5Gc5kzTTafU48mXQmWWS7mMsrfUrNszlIml2pljCX6tPzRxpRro+RtJmMjUtgqADooAAJAAQPZ7bqvrO24Zt3JR4ZXK3a5c/a+vxPGHeeH9RSzYHLynFV8G/wMck3Fju5yLLJxRTMJyKQyc3Hz5nIctTMs/Nca+Jnx0Tx9iowlIylItkXDJr5GMpGkJSMZSEpGMpAUydTCZrJmMgrDJ0My+R86KG8fCgAKABlknfJdChknfJdDMAqAACAAAAACVJro2i6zSXWmZgK2WZPqmi6yRf6yOMAbcsHFTa6Nosssl5MG3IBksy7r5F1ki+/zIqwAAAAAAAAAAAAAAAAAAAAAAAAAAAAASk26XUJNul1N4QUF7TOWWnTj47nf2IQUF7S4ORo9HqNw1mLSaTDLLnyy4YQj1b/Je3scLfmvdJMZqGi0Wp3DWYtJpMMs2fLLhhCPVv8AJe3sfX/CfgzT+GIPXa+ePPuLtRlC3HFHyjaXNrq/h53yvDHhnSeE9A5zcc245Y1lyr+rHyj7e/V9kudnzucnOb5s+H6l6pjwTsw98jHG8l/ZOp1MssuKT9y8jrs2frzIz5+vM4UpOTPy35uTK553dr6XDwyRM5OTKkpEUdXqSCCUBIoCgiCCwoLtSiKL0RRTatEUXoiirtRoq0aUKKu2fCOE04SaLDuYSRm0ciUTKSK3jWdAmgG0EMu0VaBtWgoklkUtV4RVM0ohoJtMDkQZx49TeBxycs3JgzutBl9Jh4X1jy+B0mM52iy+izK36suTO/Q8/wBHnlvi+zwdRhvF1G+aV6bcpyUax5fXi+fXv9/4o609hvukWp2yc1G8mH14vl07/dz+CPHn1Op4+zP2+U4M+7D+gADzuwAAPP7tt/oJ+nwwrDL7SX6r/d/fyOrPZySlFxkk01TT7nm9z2/6nkU8dvFPp/JfkfZ6Lq+7/Lz8vPyceveOCi6KIlH0nKL9SrRZEtEVi0C7RRooF8avJGvMoaYP46IVy11BK6gw1Hidxb+sRV8lHp8TiRi5ukcnVxlk1s1fJV17ciYxUVSPdj4fG6m93Nlf3RCCgqXxZYAOL3fhnc463bI6XJNenwLh4e7h2f5fD2m2uw0+Ndup4jbtwlteuxalXwp1OK/Wi+q/Ne1I+gSnj1Onhmxvix5IqUXVWnzRwynbWvMdM2UbNM8HjyNduxg2aZXhl4JU36r6mrkcRstjy16r+A0ORZSclFWyrlRxcuXjdLoBGSfFJv5GEiZSM5SKM5mMjWTsyZBnIxkbSMpBVAAdVAABICAQOVt2V4tdja4qfqtLvZxTkaJP61B+Vt/ImXgeglkMpZWnafMxeRmTyHGFcp6if7QWef7Rw+PmSpmkcuWVy6uzKUjL0hEpAJSMZSJlIzbCjZnJiTMpyrl3ApN3IqAdIoAZZJ3yXQoZJ3yXQzAKgAAgAAAAAAAAAAAAAAAAAAJTa6OiyyyXe/eUAGqzea+RdZYPvXvOOAu3KTT6OyTiFlkku/zBtyQYrM+8S6yxfmgq4ITT6NMkgAAAAAAAAAAAAABKTbpdSErdI5EIKC9pnLLTpx8dzpCCgvaXBfFinmywxYoSnknJRjCKtyb6JLuzhb817scZjNRpo9HqNw1eLSaTFLLnyvhhCPV/uXt7H2bwz4Z0vhXQ8c+HNuGWNZcq/qx8o/j1fZLj+DPC68NaHJqta4vXaiKUkkn6KPXgT7vz7cl5W+3zZnKTnJ8z4XqnqX0Z2Yea1jj339k5szlJzm7ZwM2f2kZ83XmcKU3Jn5eS53uy8vo8XFpaUnJlSESdXp8LIBAIgEgAixCJCBFE0TQNq0KLUKBtSiC9ENFNqNBEtEFaSiaCJNbZUkjGSNpGUuY23iyaCRegkHTatFWjVxKNAlZtDoWaIorW0qRLZSgE0snzNoM466m8GYyjOTlQOTHscSBzMfNHmzePkd1osry6dN9VyZ4vcNHLQ63Jgd8Kdwb7x7f38z1W3z4c/B2mvvOF4l0XHihq4rnD1Z+5vl9/4n6Hi5PxHSzL5ns8XHezl18V5gAHB7QAACuTHDLjljyRUoSVNMsCy2XcHmNfoJ6LJauWKT9WX5P2nER63UafHqsLxZVcX80/NHmdXo8mjzcE+cX9mS6SR9zo+qnLO3Ly8vJh23c8MkWRRFke1iDRRo16oq0FZNGmD+OiVaJx+rli150Uc1dQF1BhuPF5G3lnxdeJlQ23Jt9XzB74+Fnl3ZWgADLPP9he89T4R3OM9PLbss0pwblhT7p82l7nz+PsPL5a9G7M9LqMmk1WPUYnU8clJe32P2Gcse6aJdPomrxccX59jq2zsdPr9PuOmjmwStPqn1T8n7ThaqFS4l0fU44/arXHbKNktmcmbZXllbjXzZhKQlIzlICXIzlIhyKNhRso2GyjZFQ2ZyLNmGXKoLzk+iEFgRB3CLfVok6qAAAiQgEDk6PlklLyVHGORp3UZPzZnLwrmuZnKRm5lXOznEXUieIyUieIo14ieIy4hxAXbM2w2UlICs5UjFu3ZMnbINyaUAMZ5L5LoaE5J3yXQzAKgAAgAAAAAAAAAAAAAAAAAAAAAAAAAAAAAAAAWU5L9ZlQBoszXVJl1mi+towAXblKUZdGiTiEqUo9GwbcoGCzSXVJllmT6poLtqCqnF9GixAAN8ePh5vr+BMstOmHHc6Y8fDzfX8DQA89u/d7scZjNQPrvgjwpj2bQQ3XX4ZrcMkW4wyR54IvlSX7TXVvmrrlzvrvo58HTU4b9ueGKxKPFpMeRc2+qy+xeV9bvlSb9xq87yzf7CfJfmfJ9T66dPhqeaY/ny7YxzZ3klxS5eS8jr8+bqWz5as4E5uTPyH5uTLvy8vpcPFETm5MqAdXr0kHG1Gv0ekmoajV4MMmrUcmRRbXnzY0+4aLVZHDTavBmmlbjjyKTS8+TOn0s9d2rpnvx3rblE2VTJMaq+ywCBESWRCLJBmlCiaJoibQKLJE0VNs6IaNXEq0F2yoUaURQXbMWWaIou12zZWjWiKLtqVlwkUa8JHCNrtWikkapFZIpL7smiOE0oihtvbPhIo1oihs2zovAcJaKFS1vA5mI4kEcrEefOPLyOXjbhKMl1Ts7bUafHrNNLHJXjyR/uzqo9DuNvksmm4X1g669j6Xo/JvPLhvy+Z1HtrJ87yY5Yss8c1U4ScZLyaKnc+JtH9V3Z5IxqGeKmqjSvo17X3+J0vc9XJhcMrjXv48+/CZJBBJzbCO4BQMdXpo6vTyxSdXzTq6ZsC45XG7iWbeRy4pYM0sU160XTIR3+6aL6zi9JD+Mxp1y+0vL9x59H6Hp+ec2G/l5M8e2tETVlUWR3RRoiK/SR96NGisV68feFcpfaAXUGWnie4HcHvfBB0BhlyW+FdO4Fck3OVLp2KNU6fU3xY69aXXsjGTuTfmwOdtery6LK8sHcXylBvlJHp46mOpwLJilcHyafVexnlIR4YJHM2/PLDqoJN8M2oyjfUxlj8q7WToycjXPGnaOM5GZdprRKRm2JSKNgGyjYbKNgGyjYbM5zUYtvoiKjJkUI2zhSk5ytkzm8krfwROPG5vlyXmdMZocjC7xRM82Rp8MXT7m0YqMUl0RTNFPG3XNGhxbt2zl458cE+/c4hyNPGouXmCNkSQSRQPULDScbT7oNpJt9DiZsinJV0Qs2jmx1MJ9Jc/JluM6wtHJOHSTM9n2HZKRPEcKOpf60fkX+tQ8pGe2jl8Q4jhPV9aj7rZR6nI1ype5Dto7DiMpyvkUi58K4nb7kmpioAYznxcl0NBOfFyXQoAVkAAAAAAAAAAAAAAfZfA30P4M+ix7j4ox5lPJ62PQKThwxp/xjXrJ80+FNVXO7aXqdd9D/hDV4FjwaTUaKSlxPJp9RJyap8vX4lXwvl1LpO6PziD7rrvoL2jJgitv3fXYMvFblqIwzRcafKkoc+nO/gdFr/oK3PH6P8Ag7edJqLvj+sY5YeHpVcPHffy+PZo7o+Tg9/r/oc8XaP0foMOk13Hd/V9QlwVXX0nD1vtfTsdNr/o98W7b6P0+w6ufpLr6vFZ6quvo3Kuver+BF3HmQc3X7Rue1ej/hHbtXo/SXwfWMEsfFVXXEldWvmcIAAAAAAAAAAAAAAAAAAAAAAAAASpNdG0QAObpLkpTlz50jkmOkilgT822bHnzu6+jxTWED2PgLwcvEutyanWOUdu00lxpJp5pdeBPsvPvTXna6bw14e1XifeIbfppRxrh9Jlyy6Y4JpN13fNJLzfZW196lh0u1aDFtugxQw4MceFQj+qvzb6tvn37nh6zqsOm4rnkZ5XfZj5Z67UrI/RwfqLq/M6jUZaN9Rk4VR1OfI5Oj8PycufU8l5M3u6fh1GeWfEzEuyrOkmn0ZNIOJuOvxbbocmpzNVFerFuuOXaK95yZzjjhKc5KMIq5Sk6SXmz5v4g3mW7671aWnwtxw0uq/affnS5dj39B0d6nk9/wBM8uPPzTjx/d1W6azLr9ZPVZ2vSZHb4VSXRJL4HCNs/wCr8TE/bceGOOExk9n5zmtudtDnfwzun/SWs/8Any/ecEFy48Mv1RiZ5TxXa6bxLvOl4vR7hmfFV+layfLiuvgcmHjLfYZIyesjNJpuMsUKl7HSs6EHLLo+DLzhP9m5z8s8ZV9q27UT1e2aTUzUVPNhhkko9E2k+Ry0jovBivwpov8AtP68j0HCfhOpwmHNljPi1+h48+7CW/ZCJoVQODQi6K0WQSjRRo0IoJtSiKNKIoLtm0Vo1aIoqysnEijWiKG12z4SKNaI4RtdseENGvCRwl2vcxcSKNnEhwC9zGhRpwEcIXuZ8JMVzL8JKjzGza8EcmCMYI5EEccnnzrkYuaOy22fDqODtNfev7s63GqZy8b4MkZpXTTJ0/LeHnxz+1eHmm5Yr4v0vpNrx6iMLlhyc5X0i+T+/hPEH1PV6WGu0GbTtx4csGlJriSfZ/DqfLZwljnKE4uMounFqmmfqOuw/NM58nQcm8bh9kAA8L3AACoABQOm3bRcLeqxpKP66Xn5nckNKScZJNPk0+524Oa8WfdGMse6aeSTLpm+v0b0mflXo524ez2HHTP0GGczxmWLy2auqv1CXrL3kIt1KrZNLm+i5sFcr4cM3XagJNrt4vuB3MsmWvVj17s9z4RlyV6sevdkYsf6zXuIx4r9aXTsjcCJOot+SONjjxTSORNOUGl3Ix41Be3zA0MsuTh9VdfwJy5OCNLqzjAtepx5vT6bHkbVyim66X3ONk5SOPtebi0rxt84S5Kuif8AbZvldo4eLpfhm2VbIcirZUGyjZDZnOairbpFVaUklbdI4WXK8kv5PZDLleR+UV0ROLFx839n8TeOOkMeJzd9I+ZyUlFUlSJSpUgaUK5GlB30oiWSEer5+SOPkyPI/JLsBWMeKSXmcxJJJLscXFNQk21ZyFmg+9e8EXJITtWiSKiS4otPucOcHCVM5pxMzvK/ZyKjMABAAAC+KPFkXs5lDl4YKME11ZFjQAxnPi5LoFJz4uS6FACsgAAAAAAAAAAAHc+HPC27+KtbLTbVpvSej4XlyzlwwxJurk/m6VtpOk6A6nDhy6jPjw4Mc8uXJJQhjhFylKTdJJLq2z9CfRx9HGLwvhjue5whl3nJHkuUo6WLXOMX3k11l8Fyty7rwd4D2rwbgnLSueo1uaKjl1WVLiapXGKX2Y2rrm+lt0q9Hm1EMS85dkc+Xm4+HC58l1Izu5e0aTnHHFyk6SOBLW5HNuNKPZMyy5ZZZXJmM5xxwcpOkj8P6l/iHm5s+3pr24z/AHrvhwyeXMjrpq+KKf3Gi16/Wg17mdB/CT45fo049udM3huGGTp8Ufa0eXj9b9R4/wCfc/pHbLpf2d3HW4n1tfAutVhkvtr48jqYZseT7E0+/UuevD/E/V4+2eMrjeCO2jkhNXGSfxOHuG1bZuvo/wCEdv0ms9Hfo/rGGOTgurriTq6XyOISpSS5Sa9zPTj/AIr37Z8f+1Z+h+7rtf8AR94S3L0fp9i0kPR3X1dPBd119G43073XxOn130O+E9Z6P0GHV6Hhu/q+ob47rr6Ti6eyuvc9Ys+SKpTZZavKl1T96O/H/iTp7fzbh9LJ861/0F7bl9H/AAdvOr09Xx/WMcc3F0quHgrv5/Dv1Ou+gnXY8EXt++afPl4qcdRgliio0+dpz53XKvifX46+SVOCb87LrXxrnB37D6PH690Of/2f77Z7M4+FZvoT8T4sOTJDU7ZllGLkscM01KbS6K4JW/a0vadT/wAFXjX/AKF/+6w/+c/R61mFrm2n7jWOSE1cZJnv4ut4Ob+HnL/qze6eX5F1+0bntXo/4R27V6P0l8H1jBLHxVV1xJXVr5nDP2Lmw4tRgyYc2OGXFki4ThOKlGUWqaafVNHlN5+jHwpvMHe2Q0eXhUY5dF+icUnf2V6jb5q3Fuvcq9MyTufmUH1vdfoM10M17Ru2ny4pSk+HVxljlCN+qripcTq7dR6dOfLwe6eCPE+zcT1uy6uMIY3lnkxw9LCEVdtzhcVVO7fJczW2tx0AAAAAAAAAAAAFsceLLGNWm+YqybunZQi444xfVJI5Wh0Oq3PXYdFosMs2ozS4YY49W/yXdt8kuZxz7L9GfhFbToP8INwx4pajUY1LSrq8WNrrd1ck17UuV82l4s85jjcq+hnnMMXovDuw6XwhsePTYscJa3LFS1GVO/STrnzpeqrdL822RnyUm27b6s5OqzOc5ZJdX0XkdRqc3U/Cdf1mXWc3t+meG+m4r5vlx9TlttHCZrK27ZRxOeM1H18JMYoVo14TmbdpFqNQnP7EObVdfYdePC55TGfK58kwx7q+ceM92m872qEJQjjcZ5ZN1x2rSrypp8+9eXPySPZfSfp8WHxXHJjhwyz6aGTI7b4pXKN/KKXwPGo/adHw48XDMcXyOTkvJl3Vln/V+JibZ+kTE+hh4eDl/XQAGnMAAH1nwY//ANlNF/2n9eR6FHnfBn+ami/7T+vI9Aj+fdb/ANRn/W/8v0fDP8rH+kSySEWSPK6CRNBIskGbVaFFqFBNoomiUiaCbUaK0atFaCys2hRehwl2u1KHCX4Q0Nm2bRWjVojhG1lZ0RwmlBIbNs3Eo0btFKG1lZcJZRLcJKGy1aKNoIyibwRyzcc63xo5KXIxxo5CXI82TyZ13O35PSaWN9Y+qeC8UaRaTfc3CkoZksqSbfXrfxTPZ7bk4c0oOvXX3r+7Ot8aaN5ttxaqKbeCdS5qlGXK/mo/M/X9Pn+J6CZfOP8A4eXgy+l1GvivCkkCzxvsgAAAAogAAY6jBHUYZY5pc+j8n5nnc2HJp8rx5FUl8mvNHpzh7ho1qcXFGK9NH7Lur9h7uj6j6eXbl4rlyYbm46FMumUpxbTTTTpplkz7Tzramf6FJP7T6AyzRcoprsCxp4/LxvlFcn1EMVc5c35GvcHsfDAAADaStgxzS/VXxIM5yc5NsqAVGmHPkwSbxyq+q7M5+LWRypKXqz+5+46wgzcZV27Vy5lWzg488oUnzX4G0tRFRTXNvsZ7aq+TIoK38jiTm8kufwRWUnOVsg3JpG0Y4oc5yTfkuhp9Yguz+RxQUch6jyj8zOWScur5eSKAAAAAACCbXR0awzyj15oyAVzYZIz6P4HDk7k35uyAAAAAAEEHNxP9DF32OEchNrGo9kFWnPi5LoUAKgAAAAAAAAAAAObte07hvWtjo9t0ebVaiVepjjfCrStvpFW1bdJWfcfBv0Q7fs3BrN99DuOuXEvQ1xaeCfJOpK5Or5vkr6Wkypbp4DwR9F24eJ/+Obg8237auFxnLH6+oTp+on0XC/t81bVKXOvv217Tt+yaGOj23R4dLp416mONW6StvrJ0lbdt0cuc4wi5SdJHAz6mWS4x5R/E+f1/qXD0WG87u/EMcbnW2fV8Nxx835+Rwm23bdsFZSUIuUnSR+A9Q9R5+tz3nfb4j04YTHwic4wi5SdJHU6nUSzz8oLojTU55ZpeUV0RxWjy4cevevdw8cnvVGiOaLsqdXqWUjaGoyw+zka5V5mEVbL0NSsZSXy5MdxyR+1GMl8jWG54n9pSjy8rOA0ZuJi8WNY+jhXcw1mLJXDNNvou5p6RHQOJMcmTHXDNpLtfI53p58Vm9NPiu/40TxI6SGvyxriSkvkzkQ3GDriTj96OV4Mo53p8o7Qlcna6nDx6zFOqmutc+RyVkTMaywu445YWeXIhqcsOSla8mbx13L1ofI4Vpkn0en9Z63g9sc9z9/dyvHjfh2kdTinyU1ft5GtpnTFo5JwfqyaPu9P/AIpvjnw/2/8AX/65Xg+1V3Xwl4f3z0z3HaNJmy5q483o1HK6qv0kal2S69OXQ8Pun0HbNqeKW27lq9FOWRy4cqWaEY8/VivVl5U3J8l36n0GGtyR+0lI5ENbjlylcfefe6b1vouf2mer+/s5Xjzj89br9EPizbMHpseDT6+KjKU1pMtyikr+zJRcm+yim+XuvxOr0ep0GpnptZp82n1EK4sWaDhKNq1afNcmmfsKOSE1cZJmWr0el1+lnptZp8Oo0864sWaCnGVO1afJ80mfVmUym8btO6/L8eA/SG6fRJ4S3Hilj0ebQ5J5HklPSZWru7ioy4opc+iSqlXLkeM1f0E6mGmnLR79hzahVwwzaZ44vnzuSlJrlfZ/mS5SeV7o+RA91rvoh8XaTPHHh0mn1sXG3k0+oiop2+Xr8Lv4Vz6nl908PbzsvE9y2vV6WEcjxekyYmoOXPkpfZl0dU3aViZS+KrrTfSRvOnfRNmB6Hwd4f1HiXfMe3ad8HHznmcHJY4Lm26+CXS20rVjK+zpx67pa9Z9HPg//CLdHrtXy2/RTjKUZQtZ59VDmqrkuL2NLva+y6zUeklwr7EfvK6fSafZtq0+16KNYcGNQXJW/NuklbdtvzbOFqcqimj8X676j3X8LxX+v/p6MJeXPuri6rN1OqyS4ma58rnJ0+Rx2fE48e2PscWHbEMgNlbbdI6u2mmPG8s1FfFnc6HGoT4Y9FE4WlhwR9r6nY6P/GYrzTRrp+TfUYT93j6jO2V8r+lRV4n03/U4/wBeZ4hHuvpZVeKtN/1KH9eZ4OUlGLb6I/e8U1hI8UvttTO0oJe0xtFZzc5NsqerH2jyZ3uu2gM7Jsu2NLgpxMniGzT614M/zU0X/af15HoEdR4b0Gfbdg0mk1Kis0FJyUXdXJur+J3CP591eUy587PG6/R8Us48ZfslFkiEXR5lokWSCLJEYtOEii6QaDO1KJJokLtWiKLigm2dE0XoUNrtShwmlEqI2ncx4SOE24SGhsmTFxISNGiKG2ts2itGzRVobWVnRFGjQoG1Yo5GNGMUcjGjGTnnXIxo5MUYY1yOTA8ubx51OOTxZYzXZ3y7na63Sw1+35tNJx4csGlJriSfZ/DqdZwnaaKfHp0n1jyP0H+Heed+XBl8vFz/ABlPh8nnCWOcoTi4zi6cWqafkVPS+MNs+q7gtZjjWLUfapclNde3fr7XZ5o9PNxXizuNfb4eScmEyiQQSc3RAAYCwyAUCGSQwOq3PRf+8Yo+3Il+P7zq0z1DSkmmk0+TTOi1+j+q5bgn6KXR+T8j63RdRufTy8vPyYa944y5vmCIvmD6LlHku4HcHtfFAABEpKMW2cRu22+ppmnxSpdEZgACAgAbYsV+tJcuyCqrF6vFKXD5GfuNZQnkySfa6tm0MUYdrfmwOOsU3G0isouLpqjnHGzZON8Eea/EDEHIjp1w+s3xEfVn+0vkDTBEm31eX7SI+ry80BkCZRlHqqIAAAIAAAAAABBFT1dI5KxKGGVr1muZx4ScZJrqbucpRp0vcFZwjXN9SwBUAAAAAAAAADbSaPU6/Uw02j0+bUaid8OLDBzlKlbpLm+SbAxPc+Bvo13Dxb6PXZ5fVNoWThllf28qV2saqnzVcT5Jv9Zpo934L+h/SaGGLX+JFDV6pxjKOj/5PDK79Zp/pHSSr7P2l63Jn1VtRVt0hdSbrNy+zqvD/hravDG3x0m2aWGJKKjkytL0mZq+c5d3bfsV0klyOwzaiOLl1l5IwzaviuOPp5nFfPmz816l6/jx74+m979/hvDit98lsmWWSVyfwKArKShG2fjuXlz5c7nnd2vTJr2hOahHiZwMuSWR23y7I0yTeSVv4IzaGOOnowx171hJGUkcmSMpI29GNYtEVbLtEpBvZGNFmiUGVnbNoq0XZDDUZNFJGskZtFblZ0C7RFEb2ii8Jzx/YnJc75MhItQrN1fLkY9fmj1qSvujk49zi+U4Nc+3M6+hRzvHjfhyy4sL8O6hqsE1ayRXv5Gx0CNIzlC+GTjfk6Od4J8Vwy6f7V3YOrjrc8erUvejeO4Rd8WNr3OzneLKOV4c45ybTtOmaw1WWHLiteTOHHVYZdMiXv5Gx14eq6jp7vjysccsPvHOjrk/tQr2o1jnxzdRlzOsok+zw/4j6rH25ZMv7VzvDj8O0tA6xSkuja9zLrUZY1657+P/ABFw39eNn92Lw34Ybp4S8P736Z7jtGkzZM1ceb0ajldVX6SNS7JdenLoZ7R4b2Twnj1C2fR/VnqOHjXpZz4uG6+03XVnPjrZrrFP7jDNmeRucvgvI7dX/iDgnT2cF3lf7GPFlv3Y6jLSbb5s6LVaj0kmovl5+ZyNdqeOThF8v1jr2flePG382XmvsdPxds3VGUZdlGeiPbFGTjXrhk4/tC+Gr4dhgOdpP8bh8fwOBh7HYaT/ABuHx/Az03/U4f1jwc3ivmv0uaTJDe9BrG4+jy6d4opPmnCTbv2euvvPmWXJxypfZR91+kLwhuPiuO3rb82lxfV/Scfp5yjfFw1VRf7LPnmt+inxJpMSni+p6uTlThgzU0vP11FV8b5n9D4s8Jj+avnZW2ajxNg9R/wc+K/+iv8A7jF/5jhavwZ4k0WVYsuy6yUnHivBj9Kq98LV8unU7TlwviufbXSA5+p2HeNFp5ajVbTrsGGFcWTLp5xjG3SttV1Z15uWVEnt/AewLPk/hbUwjLHBuOCMovnJV6/ly6Lrzvo0ee8O7Jk3zc44PXjp4etmyxX2V2XPu+i+dcmfXtPhx6bT48GKPDjxxUIRu6SVJHw/WOu+nj9HC+98/wBH0Oi6fuv1MvDdFkUTLo/Jvq1dFkVRZEYq6LIqi6I51KRNEoURhWgWoJBdq0TRahQTaKFFki3CRNqcJZRLqJbhDFyZOJVxNmirQ2syYuJVo1aKtBqVm0UaNWirQalZ0KLUTRV2olzORjXQyrmb40YyYzrkQRyII48DkwPNk8ebSjl6B1Oca6q/7/M4y6FoTeOakuqO/QdROn6nHlviPNnO7HTkbrt2PddBk0uR8PFzjOrcZLo/79mz5blxTwZp4ckeHJjk4yV3TXJn12MlOCkujPE+NNt9Fqse4QXq5vUyfzkuT690v+77T9x1/FOTjnNh/wD0dPT+btz+nfl5UAHxX2QMgWUAwQwABBUSZ5sUc+KWOd8MvIuQWWy7iV5zNhlp88sck+XR+a8wd1rNItVBK6nG+F9gfY4uswuM77qvPeOy+z5p3JbSVvoR3InHji1Z9p8JhPNKT5ckT6eXC0+vmZNU2gECSAAAJjw8S4ugGuHFxetLp29pyDP02Pz+4tGcZ8ouw0sAZZcvAqX2vwIIzZaXAuvcnDi4VxSXPt7CMOK3xy+BuUAAQAAAaTVNWYzwJ848mbADhyhKHVfEqcvJKMYPi79jiFSgACABAUANYRrm+oCEa5vqWAAAAAAAAAAA5m2bTuG9a2Oj23SZdVnlXqY43StK2+kVbXN0lZ9v8HfRJt+z8Gs330O465cS9DXFp4p8k6krk6vm+SvpaTM5Z44+aWvmfhL6Od78WQx6rDCGl26Umnq83SVNKXBHrJ835RuLVpn3fwv4I2TwjCb23BOWpyR4MmpzS4sko3ddkl06JXSu2j0V8jjZdWkqx8359jj1HWcPT4d/JlpmS5e0bZM0MSuT59kcHJnnlfN0vJGcpOTbk7bIPxPqXrPL1VuGH5cf+f6u+HHMUgFZSUI2z4jqTkoRtnEnJ5JW/giZzc5W/kVOuOGnbHHXuiirLMq2adIzZRovIqR0ijiKL0OELtTmQ0aUcfW6vT7fo8ur1eWOLBijxTnLov3v2dy4y5XU8ndoyzhhxTy5ZxhjhFylKTpRS6tvsj5P4r8eZ909Pt+2v0Wgl6sstNTyrv7ovy6tLn1aOH4p8a6vxBx6XFH6vt6ncca+3kS6cbvz50uSvvSZ5Y/Yel+jTi/zeeby+J9ni5uo7vy4+HP27e9z2mSeh1ubDFNy4FK4NtVbi+Tdea7I9TovpN3HDUdbo9PqYqFXBvHJy82+a8+SSPDg+tzdD0/N/EwlcMeXPHxX2LRePdg1nCpajJppynwKOfG15c7VxS592uh6HBnwarDHNp82PNilfDPHJSi+dcmj8+G2l1mq0WV5NJqc2DI1wuWKbi2vK125I+Pz/wCHeLL34stf1erDrcp+qP0EkWo+RaD6Rd802S9TLDrMbauM8ag0l1Scaq/ames276SNn1UUtbDNoslNtuLyQ68knHn059F3+Pxuf0bq+H37dz9npx6rjy+dPY0TRxdBueh3PH6TQ6vDqIpKUljmm4304l1T9j8jmUfMywywuspqussvhWiSaIMKktRCLIM1FExcou4tp+xk0WjAiX92kNVmj1laquaN4679uHbqmYcJWSozcMa5XDG/Dnx1WGX66T9vI0TTVpppnTPmVTcXcW0/NHO8Mvhm9PPiu8Ot1+s5vFjfPu/Iw+tZ1DhWR19/zOK0XDh1d1vi4NXeSjKtFyGj0x7YyaKtGrRRo1G5WTRMF6xLRONesW+Gt+zm4Tl4svocsclXXazi4uRo5o4S5Y5zLHzHjzm7pzZblf8Ayf8A3iktdB/qyOC5oo5I+hPUepv6rticGLnLVwb52vbRvDV4V1n9zOq4kWUkbnqfNh8Rbw413MdThkrWRfHkcbWbVtG4SWp1236HUyjHhWXPhhNqKt1bXTmzg8SODrdRxP0UXyX2mvPyPTxetclurixj0nfdSur0m17Ztk80dr0a02HJK3Hicm6Vc2238L5WzlooiyPBycmXJlc8ru19THCYYzGLoujNGiOaVoi6M0XTI51dF0URdEc6uixRF0RzpQokkibKFEhBEpFkiEXSIzaJFqCRaiMWqNGbRq0VaCysWirRq4laK1KzaK8Jq4jhDW2PCKLtE0DbPhNY8kRwlool92bdtcb5nKgcSK5nKxs4ckefkchdAyF0B53ncvR5euNv2oncdFDcdvzaTI6WSNJ+T6p/B0ziRk4TUl1R2kZKcFJdGj9x6B1c5+C8GfnH/h5uSXHKZR8l1WmyaPVZdNmVZMcnF+32r2PqYHsPGm2c8e5Yo/yM1L/ZfT4W/YePOXUcN4uS4vvdPy/V45kEEkHB2ACAJIFgqBAAEfrAfrApHyz2mGTLxerHp5+ZnKcpPmyD9k/M7AAAAAAAADXT/wAY/cZFozcU0ur7hW+XLw+rHr+BTFibfFP5FsWGvWmvgbBUgIEAAAAAAKzmoK38EJzUI2/gjiSk5ytlCUnOVsgAIAE8EuDjrkQVANYRrm+pQhGub6lgAAAAAAAAczbNp3DetbHR7bpMuqzyr1McbpWlbfSKtrm6SsDhnsPCH0d7t4r4NT/ie2PiX1uceLia5VGNpy58r5Lk+dqj6J4T+h7R7bkWr8QZMW4Z1Thp4KXoYNSu23TnyS5NJc2mnyZ9O4Tx83UWe2A6nYPDu1+GtBHSbZpYY0opZMrS9JlavnOXd837FdJJcjtJZI41cn8DLJnUeUOb8zjttu3zZ+c6v1WcVsw/Nl/ZvHDflfLmlk5PlHyMwD85zc/JzZd/Jd11kk8ABEpKKtnJSUlCNs4k5ucrfwQnNzdv5FTeOOnfHHSQQQabGVZYhhYoytF2itBsJoUdXv3iLb/DmjjqNdOVzlw48WNJzm+9Jtcl3f5tG+Pjy5MphhN2s2yTdbbvu2j2Pbsmu12TgxQ5JLnKcu0Yru3/AGvkmz4t4p8XazxPngpw+r6PHzx6eMuJcVc5N0rfXtyXxb43iPxHrPEm4vU6l8GKFrDgi7jij+bfd9/ckl05+09M9Jw6aTk5PfP/AIeLl5rl7TwAA+04AAAAAAAALY8k8OWGXFOUMkJKUZRdOLXRp9meg23xvv8AtslWtlqcduTx6r9Inar7T9ZLvSa/E86Dly8HFyzWeMrWOeWPivs/hbxhg8Qw9DmhHT61L7ClcclLm438658u7516aj4Ls+sz6POs+myPHlxSUoTj1T/d7D7B4c8R4N+0tPhx6zGv0uK+v8qPs/D5N/jvVvTPoZXk4p+X/h9XhyuWEtd2i6RVIuj4TdWijSKKIumHOrNcjKbLSkZyYMYoyjLMqyusVZRouyrRW4zaIZo4lWjUblZtFWjRoozUalZtEw+0GU4+E035jl8dIq8hxXlZR5GZ7UnG5TyFfSHFeRkekZe1ucbmekHpDh+kY9IxcT6bk5dRww5P1n0OHbbt9RJuTtg1jjp0xxmIWKljSrIuiiLojFXRdMzRZMjFaoujOJoiOdWRZMqiSOdXJspZZMiWLIsiiZdEZqyLoqi6RHOrIkhEkYqGirRdkUQlUoq4mtEcJV2y4Q4mvCRKIO5g1zJSLVzJ6BralBEsgDSPU2h1OPFm8WTObjlk5S6ArCXKix47HmqDmaPJyeN9uaOGTCbx5IyXY93pvV3pepx5Pj5/oxnj3TTnazS49bpMumzK8eSLi+lr2r2rqfLdw0c9v1+bS5HcscqvzXVP4qmfWE1KKa6NWjz3irZ3uGjWpwQb1OBcoxirnHuvPl1Xx8z9313BObj+ph5/8NdFz/Tz7cvFfPwCD4L7iWQAwIAAQDIYKIX2gP1gB8rlt+aKbThL2JmctLnhV45c/Ln+BbFqMmH7MrXk+hy8WuhJfpFwvz6o/X25x8HHHiz+dOtlFxdSTTXZog76MlJXFprzRnLTYZJp4oV7FRicv3dL0n2rpQdrLb8Ena4o+xP95n/BtStZejtJo3OTFzvTckcSfBjpJJy9pSMZZZ8/izmz0MnLi5P2JhYJ41Sxv4cyzKOd4s55jgSpSddLNtPG7k106GcoOWaUUudv4HKjFRikuxpnSQAQESUeSEXzkiyaa5NMCQQ2krbpGU9QlairfmBsZSzxj09Z+w48skp9X8CqKm15Sc5WyoAAA2w401xy+CIGLDfrT+CN5JOLT6USZTnxcl0KvhlCFc31LABAABAABQHb+H/DO6+J9ZLTbZp/ScHC8uWT4YYk3VyfzdK26dJ0fePB30e7R4U4dT/jm5riX1vJHh4U+VRjbUeXK+b5vnTo48vUYcftfKvnvhP6H9x3OcNTv7noNE4trDCS9PK0nHlTUFz53z9WqV2vtOzbJtuwbetDtekhptOpOfDFttyfVtttt9FzfRJdEcxMyyalR5Q5vz7Hh5+u4+LDv5LqM6tbZMkMauT+Bw8ueWTkuUfIzcnJ23bIPyfXer8nUbx4/wAuP93fHjk8gAPkNgJKykoq2UJSUVbOLObm7ZM5uTtlDpJp2xx0gAWV0GQSQyKBlSQIZCRajzni7xdpvDGiUYqObcMsbw4G+S/ly8o/i+S7tdeHhz5s5x4TdpllMZutvEfirbfDWB/WZ+k1coOeLTQ+1PnXN9Iq+78nVtUfD943fWb5uOTXa7Jx5Z8klyjCPaMV2S/tdttmGt1up3HW5dZrM0s2oyy4pzl1b/Jdq7GB+59O9M4+kx35yvm/+nh5OW5gAPpuQAAAAAAAAAAAAA5GiklnrzTSO102qz6LVY9TpsssebG7jOPb+/kdNp5OOog150doeXnxlur8vpdJd4afXPDfiTBv2mp8OPWY1+lxef8AKj7Pw+Tffo+Hbbueq2nXQ1ekycOSPJp84yXeLXdf36n2fa9bHc9p0m4Y41j1GPiS58pLlKNtK6aa+B+N9T9OvBl9Tjn5f+HfLUcxEhdCT5DKKKNGhVkIyaKtGjRVlblUoiixDNNKszZdlGWNxRlJGjKM1HSMpGbNZIzZqOkUZRmjRVo06SqEMu0VaK1FQTQoqoBIAEkFkEqUWRUsiM1ZFkVRKIxWkWaxZii6Yc7GyJKJlkyOdiSbIBlF0aRMkaRZGa0RdMzTLJkcrGiZJVMmyMJZUllQLotRRF0wlKIlEmw2GWTVMoy8ijDcUZAZCZW03RvjlZx2Wxzp0L4Zym45sWaJ2jixmaxkebLF58sWxAUrJMXFycvR5Li8b6rmvcclnVRk4TUl1TOyx5FlxqS+K8j9t6D185uH6Gd/Nj/ePNy46u48B4o2dbdrFqMEFHTZ3yjFOoS7r49V8fI6A+ra/R4tfo8mmzJvHkVOnTXdP5ny/WaTLodZk02ZJZMbp07T7p/IdbwfTz3PFfX6LqPqY9t8xgADxPaECwUCAAC+0CP1gEfJTv8Awh4Zy+J96hpqyw0mP1tTmgl6kedLnyttUuvd00meq3zwLpNW55ds4dLnbv0bb9E+bvzcevblyqu57fwXsWl2DY4YMUsOXVz9bU5saac5W6XPnSXJdO7pWz9Hj6hxcmG8L7vg59Pnhfeeztc+zbVk23Fo8+iw5NNp8XosUckeJwjSVRk+adJc7vkjwe6fR/HJmeTatRHHGUv4nO21Fc+kkm/JU18T3eoz+lnwr7MfvKRPzfVep8mPLrivtP7vVxS4x8V3Da9dteZYtbpp4ZP7LfNS6dGuT6rocQ+65IQy45Y8kYzhJOMoyVpp9U0eY3LwJtmtlPJppT0eWXaHrQu7b4X8qTSXLkevp/WcMvblmneZ/d8yQO43Lwvu21yk8umllxJOXpsKc40lbb7qval0Z059jj5cOSbwu2vJ1VPoUeHG1TgvhyLg6bsLjL5jGWmxvpa9zONPbpStrM35Jo56JNTkyjneDjvw6mW354q1wy9if7zJ6bUY5fxc7/kq/wADuwanLXO9JhfDz8nJyfFdrk7IPQtJppq0+zMpaXBNU8UV7lX4GpzT5jlejvxXRg7eW3YJO1xR9if7zCe1vm4ZfcpL8zU5ca5XpuSOADlS2/URqlGXuf7zGWmzxlTxTv2KzUylc7xZzzGRzMS4cUb8rOH1ORxNxUeyRpnwtOfFyXQoAEAAEAAAPYeDfo/3DxPlw6rNGem2hyfHqOXFOusYJ9X24qpU+rVP0Hg36Kcus/474kx5dPg9WWLSRklPJ0fr94quVcpdfs1z+wRhjwYYYcOOGPFjioQhCKUYxXJJJdEjxdR1UxmsPLpjjtxNq2nb9h0K0W2aWGn06k5cMW2231bbtt+99El0RzvTKC4pM42XMoWlzl5GC4pyuTtn5jq+vnHdT3r0zj3HOeplldLlHy8yTLHGjS0fn+bmz5cu7O7TUnhIItEOaOciaWF0ZvIUlko3MVmNaSyJI48pOTtkOTk+ZFnSY6dccdAIBWgUSCCCCxFBVaFEkkXaEj5X9Lukxw1+16xOXpMuKeKSfRKDTVe3139x9WSPEfSropajwri1MMMZS02ojKeTlcISTi6705OHJezyPp+kcn0+swv39nLl98a+MAA/fPCAAAAAAAAAAAAAAAAHbxkpRUl0as6g7LTS4tPC3bXI4809tvZ0eX5rGp9i+jLUrW+DM+kzZozek1UlDGq4oQklJe2nJz5v2rsfHT6N9EOr4dz3TQLHfp9PHLx8X2eCVVXt9J93tPFz4fU4c8PvK9PUz8m/s97PC8cqfwZHCc/LBThz6rocXhP59HPHPcYtFWbOJlJUHSVmyrLsoyukVZDLlWitRmyrRo0UaNRuVm0UaNWikkajcrGSKNGrRRo1HSVnRFF2iKK3tm0VaNWirRWpWdEF2iKNNbVoUWoUDatFkKJSBsSJBNEZCUQSglXRdFEWRGKui6KIuiOdWRJCJIysjSJkXiyMVqSiqZYjnVkyyZQsGakgWCIWWTKWSmEsWbIciGVYNJbKMWQ2FkVZS+ZZmbZXSLWVumLIfQhptGZtGZw4yNozOeWLnni5sJGqdo4cJnIhM5V5ssV2aYM/ocnN+o+pn1KSLwc+fByzkw8xzs3NV276HnPFG0PXaVajDFvUYVyjFK5x7r4dV8fM7fR6jiXopdV9l31RyJq0fvuPm4+t4Jnj8/2cMMsuHPcfIyD0Pijafqmq+uYl+hzS9b1uk3bfwfX5+w88fK5MLhl2197j5JyYzKBABh0AQLCC+0B3BR3d+sTGUou4tp+a5GUckMjcoSjJJuNxd806a+DTRdHku4k1XNwaxp1l5rzSOdCcZxuLTXsOmibQlKLuLaZ58uOXw458Uvh2lkpnFhqLpS6+ZupJrkzn26cLjYvZ025eFto3OU8mXTejzT65cL4Xd23XRt8+bTZ21lkdOPkz47vC6PDyuT6Ntu1GaP1bddRpYcNNZ8Sy+tf7SceVV28+Z1Wq+i7xFgwRyYPqercmlwYM1OvP11FV8e59Eib4sk8bThJxfsZ9bh9ZzxmuXHf9nPK5z9NfHtZ4K8S6Hg9Ns+plx3XoEs3Tz4G669zqdXodXoMqxa3S59NkceJQzY3BtedPtyfyP0Fj12RPnKXvuzk49bkd1KMvej14+tdNf1Sxj6/Jj5j82g/RWq0m3bhlWXX7Xo9VkUeFTy4YyaXWrafLmzrM/g3wpq88s2bZoRnKrWHJOEelcoxkkvgj0Yep9Jn4z1/VZ1X3xfCQfYNR9F/h7Ms0sGr12nnLieOLlGUIN9OXDbS99+3udTqPoiyLTylpN8w5c/LhhlwPHF8+7UpNcvYenDn4c/0Zy/6uk6nD5fNQe+/4I9//ANL23/5s/wDyD/gj3/8A0vbf/mz/APIdtL+I4/u8CD2es+i/xLpeD0WLTaviu/QZkuH38fD19l9Dif8AB14r/wCiv/uMX/mMXKT5anLhfl5aUVJVJJryZw82g/WxOv5LPZv6P/FEeu2f/cYv/McTV+EPEGi4PS7VqJcd16FLL08+C669y48snipnjx8k1Xi5wljlwzi0/aVO8z4HGc8OfE4zg3GUJqnFrk012Z1+bQyTbxO1+yz048svl4uTpcsffH3cMEyi4upJp+TOfs2za3ftzx6DQYuPLPm2+UYR7yk+yX9ittI6WyTdebV3px9DodVueuw6LRYZZtRmlwwxx6t/ku7b5Jcz7f4J+jrS+H4/W9zjg1m5OVwko8WPAk7Tha+1yT4qTXRd2+48L+GdF4X21aXSrjyzp59RJVLLL8kudLt7W233/GoRcpOkj5vP1W9ye0d8ePXlpKRxcup/Vxu33Zhm1Lyvhjaj97KwR+Y6z1Hf5eL/AHenDi171eMLds3jUTLiSQcz4l3kt3W3GOMw4yvGWYnY5DyUZvKYyyGbmdJg3ONu8g4rMUzRGtaW46XRJCJIyAAiJLEIldAhRFFqFENqAmhRF2I6bxho8et8HbtiyOSjHTSyrhfO4euvhcVfsO6SE8WPNiniywjkxzi4zhJWpJ8mmu6OnDn9Pkxz+1Zy94/L4NdTpsuj1ebS6iHBmwzljyRtOpJ01a5dUZH9Mxu5LHgAAUAAAAAAAAAAAAAA52hlcJxro7/v8jgnJ0UqzNX1XQxyTeLv0+WuSOcem+j7XR0Pjfb5ZM0sWLLKWGVXU3KLUYtLquLh9l0+x5lm+h1eTb9w02txKMsmnyxywU1abi01fs5HkfT5Me7Cx+kMkeGco13OFJVJo7DVKsz9qs4GblM/A9Xx/S6nPj+1eDiu4zkYzNGzKT5nB6cYqyjLshh0itEFiGiqo0UaNGVZWozaKSRq0UaNRuVlJGbRs0UaNR1lZURRehRprbNoq0aNFWitSs2iKL0KK1tWhRahQNqUC1Cgu0JE0KJoJtFFkiUiyRGbUJFkgkXSDFoiyISLIjNSiSESRlKLIqiyIyumWTKIsgxV0ybKE2GdLWTZnZNhNL2LK2LJpNLNlGyWyjYJBsq2Q2VbK1IlszZZso2GpEphsqmGxpdIbLwmZNkKVEsLNxzITORGZwITN4zOOWLhng5sZkt2jjRmaKZxuLz3FLk4yUoumnaO1wZlnxKa69GvJnUs00eV49Slfqz5P8j6/o/W3p+aYX9OTny4d2O3M1mmx6vS5dPlVwyR4X7Pavaup8y12knoddm0s+bxyq/NdU/iqPqkkeJ8ZaP0eqwauMeWSPBOo910bfm0/wDun6jreOXDvnw30HLrPsvy8yCLB8l9cDBDKC6gdwB8pwajNpsqy6fNkxZF0njk4tfFHeaLxnvWkcVLULUQj+rminfxXP7zz4P1vJwcXJ+vGV+dw5c8P019D0X0h6WdLW6PJiajzljfEnL3OqPR6HxNs+uS9FrscZcKk45PV4fY2+V/E+Ml8S9bi6UfN5fR+DP3x9nrw67Ofqm336JtBtHwXR7xuGgcvq2rzY1L7SjNri8ro9Lt/wBI256fLH65DHqcbkuJUouu6jXRvzdnzOX0Tmx/RZXadVx5efZ9aTs0izxO2fSPtGqlGGrjk0cm3zl68Ukr5tK7fTp5fD1ui3DRa9Rej1eDO5Y1l4ceRSko8ubS5rqup8vl6Tn4v141vuxviudE2iYxNYnkrFaUWja5rkQibMMNY5pLrTNFmXdM49ktme2M9sclZYeZZTi+6OHYsnan045vHFdZIpLUY49zhSZx8jHbb8t48Mrnz1sF0ONPWROBNnHm2anH+71cfT4ufLVri5OmXjrpp2skvi7OnbdhTku51xmWP6bp6Pw+LvJav02GWLLHHkhNOMozjakn1TXdHW6nY/D+sxrHl2bTRinxXhj6N/ONOvZZxllku5damSPRh1XU4eMmfw0+HA1n0f8AhnXTUlHVaaKVcGPJa99yUn9/Y7Dwl4S23wvgm8OVanWZuU9RKKi+G+UUrdLpfm/ckrR1bNI6pM9M9V6iTty945ZdJu7ehlkjjjxSfI4mTPLK+fJLokcGGdSq2bxkn0Z4+q63PmnbPaMTh7fLVM1jLkcfiLKR4NFxbORVzMnMq5mpiTBtxlXMxcwnZuYt9jRybJRVFkUrRGiMkzRMzXPJoSQiSOaUSQiSIFkQSiIkmgiyRGVaIovQohtVIlIlIskRLX538b6L6h403bD6Tj4s7zXVV6RKdfDir4HQH0L6XdDLB4j0msjhjDFqNMoucaTnOMnd97UXBW+1LsfPT+jen8v1Omwy/Z5MpqgAPYyAAAAAAAAAAAAABpp5OOog1518zM2x469aXXyM5WadOOW5Sx2TKspiyqa4X9pfeaM8lmn15dx+g/DefFq/B2y5sEuKEdLDE3TXrQSjJc/JxaOTqV0Z536M9VPV+BvRTUVHSameLHwrm06nz9tzf3Hpc6uHuPxvrvH2dZ3f90l/8PnYflys/dw2UkjZxKSifLeqVkRRZqgRtUhlmiGirFGVaLsg1GpWbRVo0ZRljUZtFGjRlGjUdIpRFFqBprajRDiaUHELti4kNGriVcTW2pkzoUXoUF2pRFGlCgbZ0WSLUKBtCRZIJFkgzaJFkgkXSDFqEiaJSJojO1aJJoUE2hFkEiaJpLUokgWGVrFkBkQsWVsiwumnEOIzscRTtXbKtlXIq2NGlmyjYbKthqRNkNlbFlXQmG+RW+YbGjSGVbHEVbGmtLRnRvCdnEbLQnTJcds5Y7c+MjSMjiwmbKRwyxebLFyE7RFtO06a6MpGRZs5T2u442O7hNZcUZr9ZX16HS+J9I9VsuVxTcsLWVJNLp1v4Ns5+35VLFLE3zi7XuORkhHJCUJxUoyVOLVpryP3/T8k6nppl95/d48beLk39nyYG+s00tHrc2mld45uNtVa7OvauZxz5Nmrqvvy7m4kglJssoeZFUSuXIGqXrAEfIAAfsn5oNoKlRnBXK/I1QHHBMvtP3kEAtGcoO4ScX5p0VAsl8ktj0mg8eeI9Bl43uOTVRbjxQ1f6VSS7W/WV96a/A9Xtf0tQvh3bbWubvJpJdFXJcEn5/yuj9nP5gQePm6Dp+b9eLpOXKfL9AaDxt4b3Clh3fBjnwKco6i8PD05XJKLavomz0Moyg6lFp9OZ+YcOHLqM2PDhxzyZcklCEIRblKTdJJLq2frjS6LTaPRafR4MSjp9PjjixQfrcMYqkrfPokfK5v8P4X34stf1b/EWeY6SxZztRp8SzSjGPClVUcd6Z/qy+Z+X5cfp8mXHl5l09GPJjZtkVbLTxzj1i68zJsxPd1x9xyMpuxJmcmakdsYymcbIzkZDjTOkerjZPqCH1FmnoQAAoSQSFaRk13N4Z5ROMi6JZGLjK50NT5mqyp9GdejRM53CON445nGQ5GKky6GtMdul0XRRF0Gaui6KIujLnV0aRZmi8SMVqiyKRLoy5VKJISJIlSSgCMrIsipKZEq4ITJIylImgiSM181+mPRek2nbNf6SvQ55YeDh68cbu/Z6P7/AGHx8/Qf0h6GWu8D7jHHhjly4YxzR4quCjJOUk30fDxe2rXc/Ph+39A5e/pe37Vwz8gAPtsAAAAAAAAAAAAJNul1N4QUF7SZZadMMLlSEOHm+pYA427evHGYzUFyfI5OLLxqn9r8TjBNp2uqM2bbxyuNfWvofz4vT7zo3L9Plx48kIU+cYuSbvpyc4/M+jyVxaPjX0VbhPD430+GCj/xnFkxZLXNJR47XxgvvPtElUmvJ0fmP8RcXtx8n9Y4cn8W37uHRWUTSXKTKNn5x1lZOJThNWVYblUaKNGjKsNys2Qy7RVorUqjKM0aKNGm5WbKtGjRRo03KpQovQorW1aFF6FBNqOJRo2oq0NrKxoUaOJFGmtqUKL0KBtSiaLUTQLVEiyRZImgztCRZChQS1IAJtAlEEhEkkWSVKEEkEQDIshsKMhshsq2FkS2RZVshsrWlrIspYsGlrIbK2Q2VdLWVbIshsGktkN8iLKtl0ukNkWVbIsaa0syt0xxDqXQ2x5DkQmcG6NYTOeWLlnhtz4yNU7RwoTORGdnnyxeXPFydNm9DqIzf2ej9x3EjoGznafcIqKhmVUqUl+Z930brseHfFy3Uvh5Ofjt/NHmfFugyR3BavHhl6KeNekyLmuJOufly4Tzygl15n1RSjNXGSa807Ok1/hrRaq5YV9WyecF6r6fq/urqfY5ul7738d3t36frJjJhnHiKBz9ds+s2+3lx8WNf8pDnHt8uvc4KR8/LG43WUfRxymU3jUJesCyXrAztuPjpaML59iptH7KP2b8yJJKkSuoC6kVjkVTZUvlVT+BQIs4tJPzKm9cWJL2GD5MAQSQB3HhL/PLY/8A+oaf/wDEifqo/M/0baXDrPpC2jFnhxwjkllStr1oQlOL5eUop/A/TAtZyddmlxZpv20VJy/xs/5zKn8y6rK3mzt+9erHwicqicDPJO/M5WaR1+WXMzxx6uHFnKRnJiTM3I9GntxhJnGmaykYzZqO+EZPqCH1CK7rdRQRIEAkgKsiyKouiM1dF0URdEYrRGiMosumRzsbIujKLNEzLlY0RZFEybIxY1TLxMUzSLJWMo3RdGSZomZcqugRYsyytYRAQRdMkqiyMpVkWRVFkRirEohFkiM1xdz0X8JbTrND6T0f1nBPDx1fDxRauu/U/Om8+Hdw2Pccmi1eNLJHmmuk49pRfdf35O0fpc6fxH4c0fiTbnptSuDLC3hzxVyxy/NPuu/vSa+t6X6leky7b+mpJjb+Z+bJQlB1KLXvKnf7joM+2bhqNDqo1lwzcJKnT9qtdGua9jODPTYp/q8L/kn7XDqMcpK3l0l8411wOVLRSS9WSl7+RhPHPH9qLXtOszl8PPlxZ4+YoADTmAAATGLk6QjFydI3jFQVIzllp14+O5e/wRioL2+ZIByeuST2gAQQAXxYsmfNDDhxzyZcklGEIJuUpPkkkurPtH0f/Rq9oyx3jxBih9dxyvT6ZyUo4Wv15NWnLy7Lr1+zZGOTkmE93H8AfRj9X+q75vnpcephkjm0+kT4eCuaeTvd0+HlVc7tpfRMzjLNJx6WaZ9S8i4Yco9/acc/Ieu+pcXPrg4veS728+Pdb3ZONm5TMmzfOujMaPgY32evDwqypeiGabUZBZkUGoqVaLlWVWbRVo0aIaK3KyaKNGrRWjTcqlE0WoUU2rQovQoG1KFF6FA2ycSvCbuJVxKsyZcIo04RQXalCi9DhCWqpE0Xomgm1KFF6FBNqUKLFQu0CiRRV2EoEhkKsllWykQyrJbKthqRDKtktlH1K3IMq2WKMqxDZFkMrYa0vZFlbIsGlrFlLJsujSWUbLNlJFIq2VshsrYdNLWFKiliwmmvFZClwszTolu0XTOnIjlXmbRzHXW0y0ctHO8bGXHt20clotxJnX4s3Y5CyHLLB5suPTlwyTxy4oScX7Dl4tx6RzR/pL9x1kchfiTOvT9Zz9PfyX2cM+KZeY7uOSGRXCal7mdRrNh0Wo4nDH6HI/1sfJdPLpXyM1JxdxbTXdM5OLXyXLKuJea6n3eH1bi5p28804zjz47vCug1Ph7VYG5YnHNFdo8pdPIHpfrmncl69fBg9GWPSX3nJP8AeO+PVcsnvH5gNo/ZXuMTaP2V7j9O+WkdwO5FUzLozI3yr1PiYBK3x/xaK5Y8+L5jFJVwvqaNJqn0CuMQWkuFtFQj3/0O6LFqvHSzZJTUtJpcmbGotU5OsfP2VN/Gj9BI+DfQp/nlrP8A+nz/APxMZ94MZ32rN8usbcpNvq+YukQRN0j+X523K2vZI4+aXU6/LLmcrNPqcHI7Z3457Pdw4qSkUbJZVo7PXIpJmLZq4mbiajtjpm+oRLRCRXVZEkIBEhAIgsiyKosglXRdFEaJGWKlF0QkWSIxVkXTKIuiOdXTLozRdEYq8TWJnE0RmueTRMumZosjLnY0skomWIxpJYrZKZEXRdFIl0ZZqyLIqi6IxUosiEWIxQAUEeb8W+EtP4l0fFHhw6/FH9Dma5Nfsy84/h1XdP4nrNHqNv1mXSavDLFnxS4Zwl1T/Ne3ufpE894k8H7f4nePJqcuXBnxQlCGXEo9+nEmrkk+dWur8z7fpnqF4spxcl/Lf7O3FzdntfD4QD3W6fRTvelk5bdlwbhi4ko8Mljn05tqTpK+XKTfT4eM1eh1m35Vi1ulz6bK48ShmxuDa6XT7cn8j9TLL7x68OXDPxXElgxTXOCXtXIwnov2J/CRyrJNzPKJlwYZeY62WDLBXKDr2cysIOfsXmdoZ5cfGrX2vxOk5q8+XSSe8rjJKKpAAEmgEAgHJ0Gg1W6a/DodDgnn1OaXDDHDq3+S7tvkkrZzvD/hndfE+slpts0/pOCnlySfDDEm6uT+bpW3TpOj774Z8IbR4O0qenh6XXTxqGbVT+1k526V1FX2XkrbasZZY4Y3PO6kcuTlmPtPLqfAv0e6fwnGW4bjPFqN0dqM4W4YY9PVtJttdXXel3b9Zn1Dyulyj5FMuWWWVt8uyMz8d6r63lzy8XB7Yf8ALjjhbe7LyFZTUVzKzyKK9px5TcnbPgTHbvjhtac3N+woRZFnTTrIsVFkFaGVZYqFQyCbIK0gqybIKsVaIouKK1tShReiaBtShRehRU2pRNFqFA2rRDiXoUU2yoUaUKC7Z0KL0RQNooE0QBAJICqkFmQVUUSABABBQbKNktlWVqRDZVsMqw3Bso2SyrK1ImyGyrdENlXSJFLLNmcmVqLWRZWyGytaWshSKtleKgabWVbKqQs0zpnIpZpIxYdImybKWLGjS1i6ZWxZUsXZRl07Rm+oSJUnF2cmOW0cNstGRm47Zyx25scprHKdd6RpkrNJHO8e3LLi27T0qIeZHCWV0ZzzNMfScvoud6VcYOs9PLiA+i1OB8MXNm5lBXJGp/THwAArJ9iBlkuCvMxNCOFFFKbTfkbY8l8pPn5lU+GLS6szprsBplcXTT5mRNNvkrDTj1RFfU/oQ0PpN53XcPSV6DTwwej4fteklxXfavR/f7D7YfHvoM/+Pf8A+v8A/wDQ+vZHWKf81nn58+3G37MfLrjHPKkbHE1EuZ/NJ75PfxzdcXLKziy6m8jGSPVj7PoYezNogsypt1iGjOSNSrRW5WDiVo1kijRXaVUmiUiQu1SUTRNA2hF0QkWREq6Looi6IxV4lkURdErFWRdFUWIxVkWRSybIy1izRMxizSLJXPKNUWRRFkZc6uibKWTZGdLWWRRF4kStYmiM4miM1yqyLoqkWSMsVZEgEYCQCoAAoJtO0Rnhi1enlp9XgxajBOuLHmgpRdO1aftSJIO3F1PLw3fHlYlkry26fRv4b3Pjnp4Zduzvid4ZXByfS4u+SfaPD191eH3r6L9826Usmg4Ny0yi5ceKozSSTdwb5vrSi5N12uj7CSm07TafsPscPr2c9ubHf7z2dMeTkw8X/d+a9TptRo9RLT6rBlwZoVxY8sHGStWrT59GjI/TOoWPWaeWn1eDDqcE64seaClGVO1afLqjzOv+jzwtuFuOkzaLJKbnKemytefJRlcUufRJVXkfV4fVOk5fGWr+/s749V/3R8Hy479aK590cc+nbn9E266eDybZrNPuEVFPgf6HI23VJNuNVztyXfl5+K3vw3u+yTb3Dbs+nipKLm43Btq6U1cW68n2ftPpYZbm57xbnx5e+NdMeu8F+A9f4q1kMmWGXTbVH1smpca41bXDjvk3aavoq59k+y8BfRzqd/1MNfu2HLp9qhUlGScJam1aUe/BTVy79F3a+2yyY9LihptLjhjx44qEYwilGCXJJJdEidR1HF03H9Tlup/y8vJy3fbg4+3bdtvh3b1odq00MGJScuGLbbk+rbdtvp1fRJdEJTlOXFJ2yLt8w3S5n4b1H1Pl6zLV9sfiM44Sf1QZZMtcl1K5Mt8omJ86Y/d3xw+aNtkEkG3VBBLKsqxNkWQAoCAFQyGSyGVYqKJomgu0UTRNE0E2iiaJomiptWhRahQNq0QXoq0DaATQooghosQwqrIZYgKrRBYhoqqhksgKqCQVUEMkhgVZVlmVZWoqQyWVZW4hlWWZVlWKNlWyX1KNlbiGyrZLZRlag2UbJZRsrchZFkWQ2VrSWyrZDZDZTSykWUjGyVIFxayZjJlnLkZyYJEWRZFkWa01paxZWxYTTSMuRDZnZNjTOkslPmVsIiWLkBdCaDLSDtFZoQdFnzLHO+1YqPrg1UfXBTufDMfVs0K416pY/ob82hukUJbtkFAgAAAAC5O0TL1krIPe/R/9H+TxJmjuO4xnj2jHLkuktTJPnGPlHzl8FztxmVk96PYfQ3sWv2za9duGrxeiw6/0T08ZcpSjHi9auyfEq86vpTf0vJ/FT/msrhxY8GGGHDjhjxY4qMIQjUYxSpJJdEcfUZ+P1Iv1V19p8f1LrMODhty83wYy5VhJ0jg5XbZy5uonCyPmfhePzt9DijGRlNGzM5rkeiV68axKtFmQzo7RBVliGG4zaKNGrKtFdJWdE0TQorRQokkGyiUhRZIiWiRZEJFiMpRdFCUyM1qiyZmmXTIzYsSVJQZXizSJmjSJKxk1iyyKRLoxXKrEpEIukRmiRpFFUjWKJa52rRRokVii6RmudqyRZIhIsZc7QkAMgAKAAAEEkEAAEUABkR3s0hnyQ6SteTM6B24uo5eG748rEsl8t56qco8KSj5tGBFi15l6nq+bqbLy5b0TGTwN0rZhPI5e4tOXF7jJnCR2xxVIJKs06JIBDYXSGQw2VsrUgCLIsrWlgQAJIoEoAkTQRYM2q0SkWJoibQkTRKRNBNq0KLUKBtRohouypVVILAKqQy9FWVWYJaIChDJBVVIaLMqFioLENFVBVlmVYVDKMuyjK1FSGSQytIZSRZlWaajNmbNGZsOkVZVlmVZWlWZsuyrNNxRlWyzKMrUQ2RYZVlaS2QmVbF8waXsqyUyJBFGVsllWzTSbBWxZdJpLYso2Exo0vZKZnZZMmmbGqZZmaZouZlyoWjIrRJWK0X2gUUvWQKxp8QSpJESfYlukUP6I/OhBJAAAAADnbNtOq33d9PtmiUHqM8qjxyqKSTbbfkkm/PlysW6HdeCPB2bxfus8byeh0On4ZanKmuKndRivN0+fRU3z5J/obQaDS7XocOi0OCGDTYY8MMceiX5vu2+bbtnF2PZND4e2vFt+34uDDDnKT5yyS7yk+7f7kqSSOfmyrFjvlxPojwdRz44Y3PK6kTW7plqc9fo4v+ccZEdeb6hukfges6rLqeW55f6PXjjqaZ5ZHEk+ZtkkcebOeE09XHFWzKUiZSM75neR6cYhkMkGnSKkMsQ0VqKMii/COENSs6FF6FFa2rQovQoG1UWRFEoKkkJE0RlBZCiUiG0osiEiUiM1dFkURpEjFWSNIoiKLolc7Vki6KIujLnVkXSKouiOdXii6RWJokZrnVomiKJF0ZrnV0ASRgABUAAUAAAIJBkQACKAAgAAaEUUaNCrIsZSRnJGsjOSNOmLJlbLtGbK6wbIbIbKtlakS2VsWVsNyJIsgFVYWRYBpNkplLLIaTTRMlMomWGmbFkyyZRMlE0zV0y1lCRplYBCiIqyGWZVlairBICoIaLEMG2bKsuyrK3FRZBKKp1IZIAiiCSGVUMqyzIZVijKsuyjK3FWUbLMoytRDZRss2ZsRuRDZmy7KMrcVZDLNFWVpRlGXZVmm4oyj6l2UZY1FWVZZkMrSjKliGVRMsyifMtfIJVGUZdszZqLEWVbFlWytaTYsrYsujTRcyejKxZLY0xV0zSLMEzSLMWOeUbgqmWI41H64H64CPh8nbB7rWfR/icpPR66cajyjmipXL3qqXTszoNZ4R3rR8b+q+nxxr18ElK78o/a7+R+54uv6fk8ZPhZ9Ny4eY6MFpwniySx5IyhOLcZRkqaa6poqeuWXw4aAAUD7/8AR54Kl4W0OTVa1xluWqilNJJrDFc+BS7vvKnVpV0t+U+irwb6acPEmvx4p4Fa0eOXrPjUqeTrSpppJ9+fKk39gR5uXk/liJtJW+hwM2V5Z3z4eyL6rNb9HHourMEz8f6x131Mvo4eJ5d+PDXvUmc5EyZjNnxJHoxik5HHnI0kzCbO2MerCKSdsigubL0dndWiaJoUDatCi9CibXalCi/CTQ2u2VCjSiHErUrOhRehQ2u1KCRehQ2u0JEiiQBKILJERKRNAsiM2iRdEEoM1oi6M0XRlitEXRRGiJXKrIukQi6MudSjRGZZMjFbIsjJMumRzsaokpEuRigAKgACgACAAABBIMiAARQWRZDYXSbKtkNlWyLIhso2S2VbK6SKsykXkzNs06SKtlWSypXSIIbJZUrQARYVIIFlE2SillkCxdMsmUJTIzY0TJTKJkphmxpZJRMlMM6aIt2KJl0zLFQyrLMqwsVAAUADAoyjNGUZW4oyCzKlaTYKiwqWyGw2UbKsibIsiyGyxZBsqw2VbNNSIZmy7KMNxVlGWZDDcUZVlmVZWlWQyzRFFVmyjNnEzkitSsmVZo0UaNNyqMqy7RVorSjRDLtFWirtm+TJXQNEFUZlI0ZnIsIoyjZaRQ06FiyCDQ0iyWzNOiWxpmxomXizGy8WZsc8o5EWXsxiy6ZnThYun64KJ+ugSxnSz+2XK/rssdUZ59Lp9XjWPU4MWaCfEo5IKST86Z0Gs8CbPqMdaeOXSzSdOE3JN9rUr6exo9KiyOvH1PLxfoyscs+PDP8AVHzjX/R7uOCLlos+LVJJeq16OTd9k217ebRp4V8A6/c/EUNPuWBafSYJRnn9JL+NXXgg0+bau2n6vPvSf0ZEn0MPWefGaykryZ9Fhf0+z2uHFjwYYYcOOGPFjiowhBVGKXJJJdEU1Of0UeFfal9x5fDr9VhrgzzSSpJu0l7mchbpOeRyywTt9Y9jl1Pqdz4rjxzVrh+Cyxu/Lsibo42PW4Z8uLhf8rka8akri00+6Pzlxu/drss8xMpGM5EzkYykaxjphiiTMJMmUil2dpHpxiUXRRF4laq1AE0NpsSJolIskQ2rQovQobTajiRwmlChtrbJxIo1aKtDbUqlEUaUQ0VdqUKLUKC7VRZCggLIsiqLIiVZEogIjKyLooi6IzWkTWJlE1iSuWTSJcpEsZcqsSiESkGaui6KpGiRmsWrRLlUixHOgAKgACgAAAAIAAJRAAMqpLkVbJkZtlbkTZVsEMNSIsq2S2UbDciJGbLsozTpFGVLMoytwZFkNgrQBZAUZBFkWVdLWWRnZZMFi6ZZMpZNkZ0umWTM0yyIzYvZZMomSmGdNEy6ZkmXTIxYuVJTDIiookiwoBZFlEMo0WbKthqKMq0XZVlbioshkNmmhsqyWUbGmoWQ2Q2VbK1Ilsq2Q2Q2VrQ2VYIYWRDIJZBWlWVZZlWFRRNBElFWikompVopK48kUaN5IyaK6Ss2ijRo0VaK3tQhotQoptk0RXM0aKtGou1GjKSNmZM1GoxkUNJGbNOkQQSyCqWLIIKLWXizNMlMjFjkQdl7MYS5mjZnTjlPdZP10CsX64JWNOR+uy6Kfrlkzdcl0WRRFkZRckqiSVF0SVRYyLovFuLtNp+aM0XRms1ss+RdXfvJ9LfVUYlkjOoz2xLdsIUSkFSi6KpGiREtSiyIolGUSkWSIRZBnaUiaslIlIJtFCi9E0Q2xaIcTVxKtF21KyohouyA3Ko0KLMhlalVFAlFVJKIolERYlEIsRlJZEIsiJV0aRM0axI5ZNEWKxLIy5VZGkUURpElYq8UaRXIqi6M1yqQAGQAAAAaAAEAAAAAQGQ+hLIIrORkzWRlIOmKtkNhshlb0hlWS2VbK3EMoyzZRsrcVZRktlGV0gCGyCtaTZDYsq2VdJbK2GyrYakWTLJmSZZMFjRMsmZplkyM2NEWTKIsGLFwiqJRGV0zRMyTLJk0zY0sNlbFk0zpLZWyGyLLpdLWGyliwaS2VbIbIbDUg2VbDZRsrciWytkNlbNNSLNlWyGythrSWyjYbKsrUgyrZLZUNaSCBYBlWSQyrEMgkgKEEsgomyrYIYFZGbNGVaK1GbRRo1aKtFa2yoho0aKs0u2bKNlpMzkajUVkzOTLMozUdJFGUZdoq0ajUZsgsypWghklWUSSiqLwDNXXIvZWiGyVyvuvF+uCsX6yBKzpzP12WKv7bLIrzrIuiiLozUqyLFSyIiUSESZqLLoWRRFkZF10LIqiyIysWSKoujKJijRFUiwZqUWohF1zMoJFqCRajLOxFkQkWQSpRILIMqNFGjVlGhGpWLRFF2iKNOsqhFF2itFalUomiaJoNbQC1CiJsRdEJEpESpRdFUXRGasjVGcTREcqui6KIlMjnWiNYmKZrFkrGTRGiM0XRmuVWABGQCwUAAUAAAAAAAACCSDNVnIykbSMpCOmLNlGy7M2adYhsq2GVbK3INlGyWyjZW5ENlGyWyrZp0kLIIshsNaS2VbFlbKsg2QLFhoJRAAumWTMy6YZsaJlkzNMsmRixomTZmmWTIzYumTZSxYZ00sWUsWQ0s2RZWyLKaWsiyLIsi6Wsq2RZVsqyJbKNhso2VuRLZVshsq2XTciWyLKtkWXTWlrIbK2Q2FkS2RZWybC6WsiyLIsGliCLFg0llSbIAEMkAVILUKCK0VaNKKtFNsmirNWjNosalUZm2aMzZpuM5GcjSRnI1HSM2UZo0VaNNys2QyzINRWUkUNZIzaNNSoZVksgqoLwfMoQnTKljldjNvmWT5FG+ZK5SJi/WBVP1gSw07F/bZYh/bJQeRZGsYNlccbZzMeO0c8stOeWWnHcGh0OXLHyOPONGZltMctqosVRZFaSiyKosiC6LIqiyMs1dFkUTLJkRomWKJlkZrK6LxRVF4mWKukWSIRdIyxaiiS1EUDaUSiEAJ7FWXKtBYzaK0aMo0a23KqyrRdoq0Ntyq0KJJoNbEiaCRZBNoSJolEhlCRdEIkgsi6ZmiyIxWiZZFEXRGKujSLM0XRK51rFmqMUaJma52Lk2QCOYASAABQABQAAAAACGGVkzKxSTM5MtJmUmWOuMQ2UbDZRs1p1kQyrYbKtldJENlGyWyjZW5Bsow2VbK6SDZFkNlWytSJbIIBWkggWNCQRYAvYTKk2EXTLJmaZKZGbGiZazKybGk01sWZ2SmTTOmliylixo0vZFlbIsGlrIsrZFhdLNlWyGyrYWRLZRshsq2XTciWyrZVshsrcibIsrZDZV0s2Q2Vsiw1paybKWLBpeyLIsiwmlrBWyUCpssiqLIjNKFFqFEZ2qKLUKCbVKtF6KsptmyjNGijRpqMmZs1kjORY3GTM2atFGjcdJWTRVmkkUZqNys5FLLyKM1GoqyrJZBqKo0V7l2UZppVkdyWV7hW8X6pV9SY/ZIl1Dn8i+0CF9tAlI7R/bLIhr12SR4W2JnNxyVI6+Lo2jlOWeO3LPHbmykqOLkZDy+0zcrM446MMNJssmULI06LJl0yiJREaJl0zJMuiVGiJRVFkZrK6Looi6Ms1dGiM0aIyxWkTVGUTVEc6tRFEomrJWdq0SWoURdqoNFqIYWM2UaNGitF23FaKtF6IaDcqlEdC9ENFa2iybIoAWTJsoWsGlrJsoWQTSyLooiyYZrRF0Zpl0zNc61RdGaLoy51dGiM0XTJWK0RJVFjLnUgA1EAAUAAUAAQAASiDOTNH0MpEaxZyZlJmkjKRqO2KjKNlmyjZp1kVbKtktlGyukiGyjZLZRldJENlWyWVZW4hsiyGQVvS1kWRZFlNJBAC6WskqLCLWLK2LBpexZSybBpdMmyliyJppZNlLFhnS9iylixo0vYspYbBpLZFlWyLC6WbKtlWyHIaakS2UbIbKuRdNyJbIbKORDkVrSzZDZRsiw1paxZSxZTS9iylk2DS9iylkoiaXRZFUWRGKsiyKouiMVKJoIkjFVoUWoBnatFZI0ZRlJWTKM0kUZW4ykZyNZGbRqOkZMozVlGjUblZNFGjVmbNRuVmzNmjM2bjcZsqy7Ks00q+hRlmVK1FWQWZUovF8izRSJoGKovtAmK9cEqbds167ILP7bIfUleCULWVJMtLAhEkF0WRSJoiaSpJQQJUSi6KFkZRoi6M0XiZqVdGiM0XiZrFaI0RnEvEzWK1iaJmSZdMjFaJl0ZoumZYq65k0VTLWRlVoii7KlaikkVo0aKNEblVohosCtbUaKmjRVorcqlEF6IoNSqglkFVJZFUWQRYkqWDNXTLpmSZdErNjZMumZRZdMxXKxqmXTMky6ZHOxsmXMos0RlzqUSQLKykAF2AALsAANgQySDNESMpGkmYyYjpjFJGUi8mZyNR2xZso2XkZs06xVlGWZRldIqyrLMqytxVlWWZU03FWQyzKlairBNEBosWQQUWsWUsWF0tYsrYBpeybKWTYTS1k2VsmyJpaxZWyLBpexxFLFg0txCyliwaWshsrZVsLpZsq2Q2UbK1IlyKtlWyrZW5FmytlWyLDWlmyLK2RZWtL2LKWLBpexZSxYTTRMujJMvFkZsaosiiZZEcq0RZFEyyI51dEoqWTMsVJBNkNhlDZVhlWVVZFGXaKMrcUZmzRlGWNRm0UkaMpJG43KykZy6GkjKRqOkUZmy7KM1G4oyrLtFGaaijKlmRRWkMqWIKJj1LsrBEvqVi+UR+0AvtAlSO3f22GH9tgy8EQSQCNpsmypIVeLLpmaZZMiWNEySiZZMlTS6LIoiUZRojSJki6Zms1qi6M4s0RmsVdGkTNF4szWK0RdFImiMMVZFkVSLIjKyZayhJEXshkJk2Q0FWiwC7UaIL0Q0VqVRoii7RUrUqtFWXZRhuKsq2SyrNNxKZZMoiUF00TLIoiyIzV0XRmi6Fc60RdGaZdGWKujRMyRdMy52NUzSLMUzRMjFjUFUyxHPQAAJBBJUAQAABD6EVSRlI1kZssdMWUjNmzRlJGo6xlIzZrIzkajrizZRl2UZXWKsq+pZlWjTcVIaLEFVVlWizIDUVIJZBWoqyGWZBVVIJZDDUQLIBVWskqLIml7JKWTYTS1iyoAmyLFkATZFkWRYVNkWRZDZVkGyjZLZRsNyIbIbDZVsrcgQCGyroZFghsLpNiytiwaWslFLJTBYumXTM7JTDFjZMsmZJl0zLnY2TLpmMWXTI5WNLJTM7LJmWLGliytiwxpLKMsVYIh9CkizZSTK1FGVJZWzUbGjOSNSkjUJXGmZM2mZNGnaVm0VaNGikjUblZszZpIoytRQgsQaVUgs0VoC0eg7kEorNP1gT+sCVI7W/XZJX9dkh4ShRII1FWAwRqJRZFUSgNEWRRFkZStESiqLIlZXRZFEWRlGkTRMyRdMzWa2TLoyizRGK51pFmsWYpmkWZrFjVFkViXRlzCQSQACSASQiewEEMmyrYaiGyjZLZRsrpINlWLIbNNyKsqyzKMrcSiyKosgVZFkVTLJkZqyLpmdkpkZsbJl0zFMupEYsaoujNMumRzrRFkyiLoyxV0y6Zmi6I51cEIkM0ABUAAQCGSQwqjKMuyjLHSKMzkaMzkajpGUjOSNWZyNR1jKRmzWRm0ajrFKILEMrapDLMqwqrKlmVZW4qyGSQVqIIJIKqrIZZkBqKiiSCqEEgBYsgUBawVJsACLIsCSLFlWwuktlWw2VbK1INlGw2VsNSDIsNlStpsgEFUKsWQFBZDZFlXSyZazNMsmGbF7JTKJlkyM2NEy6ZkmXTI52NkyyZkmWTMudjSyyZkmXTI52NEybKJk2TTFibIbIbKtg0NmbZLZRsrUiGyrYbKtljUi6YkUiy7NRL7MJIzaNpIzZpuVlIxkzWbMWV1xUZRl2UZptBFFiCm0MhlqIoG1aLxRFFuxWbVf1wSvtoBJXYv7bLFX9skrxrENkNkWRYlggJkaWRNlbJsirpl0zNMsmRLGqZZGaLozWaui6M0XRmoui6M0XRms1rE0RlE1iZc6ujSLKJF0ZsYrSLNLMkWTMVixpYsomTZE0vYTKlkBZEshcgRFWUky0jOT5mnTGDZRsNkNh0kCrFkMrcQ2Q2GVbNNRZMsZplrC2L2SmZ2TZE00ssmZWWTIzpqmXTMUyyZGbG6ZpFnHTNIsjlY5EWaJmEWaRZmudjVMumZJlkyOdjRMsmZpkphmxoCExZGdJBFk2AIfQkhgUZRlpMo2WOkUZRlmyjZp0ijM5F2VZp1jNmbNWUaK6RmyC7RVorcUIZZlWVqKMqy7KsrUUILMqVuIZAYZVQQSQFCCSGVQAAACGFQwCGwqBYZUqpsq2GyrYWQbKthsq2VqRNlWw2Q2G5EMgNkWVU2VFkWVdFkNkNkNhdFkNkWLK0lMsmZ2WTCWL2WTM7LJkYsaJl0zKyyZGLGqZdMyTLJk052NUyyZmmWsjnYvZNmdk2RjSWyrZDZVsLpLZVsWVbBoZRss2UZY1ExfM0vkYrqaN8jUZyUmzJsmcuZk2VuRWbtmTLsoyukVZVlmUZW4IkLoCogii6VkuJWbVKJ7E0Alqq+0gSvtAVI5r+2y1md+uy1m3m0lsWRZFkakTYsrYsjWl7JsomSmRdNEyyZmi6ZKlapl0zJF0zLFaIujNF4mazWiLozRdGazWsTWJjFmqZlzrZF0ZRZomZrnYsSmEGYqJTJKlkQXRdFEXRGalkWSVZCKyZlI0kZyNR0xUbDIkRZXWRDIsEFaiGyrZLKtlbibJspZZMq6WJsrYsiL2TZQmxo00TLpmKZdMzWLGqZpFmKZdMjnY5EWaKRx4s0TI5WN0yyZimXTIxY1TLJmSZdMjFjRMmyiZayM6TYsrYsGl7IbK2RZDRJmbZZsoyxuRRsoyzKs06RVlWSyGVuKsoy7KM03FWVZZlWVuKlWWZRlairKssyrK3FWQyxVlaVZDLNFStIFEkBUAlkAQACqhkAgNBAIYBlWSVZWoMqyWVZWohsq2SyjK3BshsiyrYa0lsiyGyLKsibIbIsiwuktlWCCqAgBQJkAosmXTM0yyZGbGiZZMzTJTI52NUy6ZimXTI52NUy1mSZKZGLGlk2Z2LJpmxdso2Gytg0tZWyLIsGktlWGxRRMSZPkOhScuRWfNZSdlGyWyjYdYhsrVhkpmoqkkZG0+hj3NNRdLkKJXQmiM2kUWZC5ElYtVoiiwoJtT9dAfrgtWN79dlrMr9ctZ0rnpexZWyLISLWLKWSmRrS9kplLLJkVomWRmmXTJWa0TNEZJmiZis1omXTMkaIzWK1RZGcS6M1mtEzRMyiXRmsVrFmsWYxNIsxWLG8SWViy5HNBZEEoyLotZQmzLKxDYshsLESMpGjM5Go6Ys2VbLMozTrBsgEWVtDKstZRlaiLJsoyUytaaWTZRMmyJpexZWyQml0yyZmmXTJUsaJl0zNMsmZc7GqZomYpllIjnY3TLpmCkWUiMWN0yykYqRKkRm4uQpFrMFIupEYuLSyLKWLCaWsWUsiwul7KsiyLCyIZRlmyrK3FWVZZlGVqIZRlmVZW4hlSWVbK3EMqyzKmmoqyrLMgNRVlWWZBWoqRRZkFaVaILEMqqkEsgKghklWVoZWyWVChAIbKoyGCrZWoMo2S2UbK3INlWw2VbK1INlWGQG4hsgAqhAIAlkBsrYVIIsiyqkgWQESWTKE2Cr2WTM7JTDFjVMsmZpkpkYsapk2Z2TZHOxpYszsmyaZ0vZVsiytkTS1iytkWVdLNlkzOwpBmxo5GMpWTJ2ZspIhsqyWyrYbiGVug2UbLGtEpcisepDLQRpfEaJci1BLkWoy42q0TRaiKKztWiGacLKuJU2z/AF0CUvXQLViG/XLWZt+uTZ2XS6ZNlEybJo0mybKCyaa00ssmZpl0ZqVdMumZouiVK0TNIsyReJisVsi8TOJpEzWKvE0iZo0iYrFaIsiiLozWK0ReJmjRGKxWsWaJmKZZMjFjSyyZRFkZRaxZFgyLWRZFiygyki5RljcUZmzRmbNx1irKtiRRs1p0kWsq2VbIbDcg2QmGytlbkaWSmZplkyJY0TJRmmWTDOmiZZMzssmRLGiZdMxTLJkYsbJlkzFMsmZZsbKRZSMUyyZGLGykWTMUy6ZGbGykWTMUy6ZGLGtiylk2GdJsWVFg0tZFkWRYXSWyrJsqyrEMqyWVYaiGVZZlWVqKsqyzKsrcVZBYq0aaiGVZZkBpVkMsypVirILFWVpBDJZDDUVZVlmVZViCCSGVpDKlioVDKlmVZWohlWSyrK1EMoyzKsrcVZVlmVZWohkEkUGkEFirKqGQySGVYqyAQGgEEWUTZFgA0kkqiQiUWTKEoM1dMsmZplkyMWLpk2UsmyMWLWTZSxZE0vZDZWyLGk0vZFlbFhNLWLK2LCaLKthsqwaQVbLMoyqhlGWZVosaVfU0giqjbNUqLWcqsi6RSJojLjUF4QIXU1jRXPKo4Crga2Q6LHPuriuNTQNZL1warpMnBl9smyr+2LOrutZNlUxYNL2LK2CK0TLpmaLozSroujNF4szWK1RdGcS6M1mtEzWLMkXizFc62RojKLNYsy51dF0URZGay0RdGaLoxWa0TLJmaLozWa0RZFEyyZmsVYkgIgEWGQGotZViyGaixVmci7ZnI3HXFRmTZeTMpGnbEshsq2RYdJE2Q2RZFla0smWTM0y1g00TLJmSZKZEsa8RZMx4iykNM6aplkzJMsmTTNjVMsmZJlkzNjNjVMsmZJlkzLFjVMumZJlkyMWNky6ZimXTIxY1TJKJk2RjSbFkWRYXSbFlRYNLWQyLFg0MqySCtRDKskhlWIZVksFbVIaJZDKqpDRZkFVUii1EUGtqENF2irRWpVGiGi7RVoqyqNEUXKtFa2oyCzIZWlWVZZlWGoqyrLMqytRVlGWbKsrcVZDJZVlbirIJIK0gEhgVZVlmUZVgVZJDK0qQySrDSGQSyppU2CABJJAsjKbJKkhEplkyliwzWlk2ZplkyM2LWLK2AymxZACJsnsVJ7EZpYsrYsINkWQ2RYUbIDC6lRKiHE0ihJFjHd7sormWZKRDdsUq0S6KwVs0apmXPKoJtkEhipUyVKygXI1GbEvnNAi/XBukcCX22LJkvWZU6vVFhfMggirklCyYF0XRRFkSxF0y6ZmiyZhK2iy6MkzRGa51qi6M0XRisVrFmsWYxNEZrFapl4maNEZrnWiLIqiyMVmrosiqLIzWasi6KIsjLKxKZBJEGVZZlX1DUQCGCxpWRlJmsjGRuOuKkjNlpFSu0UZDLMqytxDIJIK2glMgBVhZFiwLWSmUsWE02TLJmKZdMjNjVMumYqRdMyxY1TLJmaZZMjFjRMumZJlkyMWNUy6ZkmWTMsWNUy6ZkmWTIzYvZFkAjOkggWFSCLIsomyBZFhZEMgMMqoIJIK0gEkUBBBYgqqkF6KlWKsqy7KlairKssyA1FSrLsqyrFGVZZlWabirKssyrK3FGVZdlGWNxRlWWZVlbirIZLKsrSAAFQQyWQwqrKsllStRAYDKqrKssyrKqrIJYK0gAhgTZAZARYWQgEqwIJDNSiQQRlNiytiwmlrBAsjKyJbK2VbCaTZDYbIsImyCGxYAXzIsBG8HyEimOXIszUcrNVHRFUJvsTFEo1xLuWl1JgqQq2ZcbfcS5BlirDO1aJolIUbibUS9dAul66Bs269/bZDRL+2yWdK9MrMkNEBuJLIqSgq6ZdGSZomSpV0WRRF0ZsZaRNIsyiaRMVitYmkTKLNIsxWK1RdMyTNEZrnWsWaRMomkTNYrWJojKJrEw51dFkiEWRmxjaUiyCRKMJtKAQYQKMuyjI3EMiwyrZpuDZlIu2UkWOmLJlWWZDNO0VKssQytRQMlkBuIIJIK1EE2QyAq1ggAWRZMoiyIzWiLJlEWRGa0TLpmSLJkYsaplkzNMsmZYsaJl0zJMumRixomWTM0y6ZGLGgIRNEYBYBAIbJKlUAIChBIKqATQosFQTRBVQKJAFSGWICqMhlmVZWlWQWaIK1FGVZdlWitRRoq0aUUaK1KzZVl2VK3FGUZoyjK3FGVZdohorcrNlS7RVorUVBJDCqsqyzKMrUVZDJZDK0gglkMqoKsllWVQglkBQqyWQUQQSABKKkhKsWRRMsmGasyjJbKhmBPcgATYsgWRE2RZFgMpsgMrYE2CpJUSRYsiwi8GaWYp8zS/VDGUR1kawRnBHIhHkZrnnV4llEhFkzLz2poo0XK1bLGdoomi1CjpE2ol66BeK/SIG07nWSXrsGkl67KNUbr1yqNFaNGrRWiNyqkhoFbSiyKosiJV0aIzRZMlZrRGiMkaIxWa1ReJmi6ZmudaxZrExRrFmKxWqNImUWaxZmudaI1iZRNIsxXOtEXRmi6M1itEWKIujLCSCSGZUKskhhqKMoy7M2V0xVbKMsyjZXWKvqVLMg06RUEkBqIaKssyGVqVUgkBqKkFiCtAAAFiCUQWRZFUWRGKsiyIRZEZqUWTKosiM1ZF0yi6FkRirpl0zNF0yMWNUy1maZdMjnYkEWCCSAAIBJAVAJANoBNCiiCCQVUAkgG1SGWIKqrKl2QytRQhosQFUohouyrK1KoyjLsozUbijKsuyrK3FGVZdlWg1tRohouVZWpWbKM0ZRlbihVssVaK3FWVo0oiirtnRFGjRVoq7UaKtF2iKK1tnRDRpRWirtQMtRVhdqsgkFEEEgCoJIaAWWTKkhKkgAMgACABFhAWRYCBDFkNgLFkNhFKnsB2K2NMrLqaPsikepeKtkrGTWCOTFcjCKOVFeqYrzclV7lqIrmXSI42oosoFkizaNRi1m1RFFnzFHSJtC5TBC/jEDaRwZR9dlXE2cfXZDibr0zJx2irRvKJnRl0mTOiGjRoq0HSVVFiKJQaSi6KIsiVGkTSJlE0RmsVqmXRmi8TNYrVGkWZpF0YrFbRZpExizWLM1zraLNEzGLNImK5VqjRGSNEzNYrRMsmZplkZZXIYsGRDIZLKsNRVlGaMo0HSMmUZq0UaK6yqCi1EUVvapDRdorRVlVILNEMrcUZBZoig1EEUWoUVdq0SkTRNA2hImiUi1ETaqRZE0KIm0oskQiyIzUosQi1EZtEiyBKIzUolEJFiM1ZMumURZEYqwQCIiQTQoMoBNCgqCQABBIKKii1AClAs0QVVWQyxUKgqWZVlaQyCxFFVRohl6KtFajNlGjRlGVuM2VZo0VaK2oypdlStRVlGXZRhqKSKNGjRFFblZ0RRpRFFXalENFyGVds2irLsq0VpRoii9EMq7UaKtF2irKu1GVaLtFWg1tVogsyGVdqkUWIBtUEkFEE2GQESQAESgQGECCLIbKJIsWQwg2QLIsASVFlGnYoTfIhCsNI9DWCMoI5EEYrlnWkFzRzIx9U4+JXJHKk6iZePkvuylyCsLmXSJGalE0TQSs6RztQo2S1SNaSRm+bOkY3tml+kQLxX6RA0u3EcfXZPCayj+kZHCbrpMmEoGUo0ctxKSgc66Y5uK1yM2jdxopKI27Y5MmiKLtEUV02IlCi1Eq7TE0iZo0iSs1pE0iikTWJiudq8SxCLJGXNZGkWZovEzWa2TNIsxRpFmKxWyLpmSZojNc6ui6KIsZZWJKkpkRLKkkMjUQVfMkgNxVoq0aEUGpWbRVo0aIaK3Kzohou0RQblUaIo0ojhK1KzojhNKHCF7mdCi9CirtSiaLUKC7RRNEpFkiJtWiaLUTRE2rRKRahQTYiyIRZIjNSSkCUZZ2lIlIEkQLEIkMpRZFRZEXJKplrDNATYCIIokmgIoE0KBtFCiaIKIIaLEBVWVZeiKK1KoVou0RRWtq0QWIC7VaKsu0VaKsrNoq0aNFWitys2irRo0VaK1KyaKs0aKtFblZsijSiGhtrbJoho0aKtFWVm0QXZRlalUZDLtFWitbUZFF6IaC7UaKl2iGjS7ZtFWjRoq0VrbNohl2iKC7ZtENF6IaKu2bIou0RRV2rRBahwlNq0KL8JNFZtZ0Q0XaKMG1bIbBAUbIBAE2VZJVsoNkBgoBc2Q2TDrYSrvoQiG+ZaK5krF8NYI5EEZ442bRVGK8+dbYuTLzlbopjXM04G2YeXLyJGkUQo8zVRpFjnlUUOhaiaOkcrVebFFqLcJ0jO2cY/pEDaEf0iBtnucaUayMOJvkhWRlOE1W5ky4SsoG1EONmLG5k4k4WYuPZnOlExnjObthm4colaORKBm4lld8cmdE0TRNFb2hF4kUWRBpE1iZRNYmK51qiyKIsjLmsjSJRGiM1m1dF0URZMzWK0RomZI0TM1itF0LJlEybMsr2TZSybILWQATSoIJIDUAQLDQQ0CQqtEUXFEa2zoUXoUVds6FF6IoNbV4SKNKHCDbOhRpwkUNr3KJFkiaJoG0UTRJNETatE0WomgbVSLCiaImxIkUWoibQSKJIyIkgkgkABEolEUSEWBBIQJQokIAAIUQSAqKIZIKKkMsQwqpDJZDKu1WQWAa2pRDRYgqqNFGjUq0GpWTRVmjRDRdtSs6KtGtFWi7a2zaKtGjRDRWtsmirRq0VaG2pWLRHCatENF213MuEjhNeEjhLte5lwkcJrRDRTuZOJRo2aKNF21KyaIaNWijRdrtk0Q0aNFWitSs2irRo0VZWts6IovQoq7V4SaLUKKzarQo0SIkVnbGRjI3kYTK6YqsgEBsZVkkMqIsgkFENEEsoALrlEoupa7ZUqUa442zJHKwR5ma5Z3UcnHCkT3LWoxKLmznXk3tycELOUoUjLDySNXIjyZ22qqNyNKIj0LGpHO1FCi1EpHSM2oSJStlqLJHSRi1fT47zJsG2GNTQOvbt5ssvdx8keLIzGUKZyZL9Iyso2LHbHLTjURRq4lWjnXWVm4mconIopKJzreOThzgZOJzZRswlCmZejHNxnArVHIcSrgNusyYlqJcaYore0xZtEyRpEzWa0RdFEXiZYrRF0URZMyxV0WRQsmRGqLpmaLJmWK0TLGaZZMiLpiytlrIibJKkk0qSBYIqGAAoACKIkEgKFAkiq0KLCgbVoUXoigu0URwl6FA2zomi/CEgu1aJoskTRE2qkTQLIG1aFF6FETaKJSJomgm1aFFqFENq0SkTRKiQ2ihRaiaCbRRKRKRNETaKJomgE2ihRaiKCbQCQFVsEkFAAkCtBkkMqqkMlkBUEEgrSrILENA2qQ0Woigu1GhRcrRWtqNFWjRorQ2srNoijRorRdtbZtFWjVorwja7ZNEcJtwkUXa9zLhIaNeEjhG17mLRDRq4lWi7XuZNFWjVoq4mttSsmijRs0VcS7WZMXEq0bOJRxLtqZMWiribOJVxLtruZUQaNFWi7a2qSiKJui7SpbM5MNmcmaiyKzkZMuyrK6RQhksqzTQVZJVgRYsghml0lsq2CAJRZFEXQZq8VzOZh5I4sEbxZmuHJ7t3Ky0HzM0aY0c68+XhyoTo1jcmYQRyYISPLm0RKIRJuRwqxKKl4K2dJGKlI0xxtla5msFTOsjllfZtj/jECYfxiB6MZ7PO4zf6Rhlb/SMszGUdlGirRoyrRysblUoONolkroc7G9sJR5mconJkjKSOdjrjk4so0VaORKNmTRl2xyZOJRxN2iriXbpMmSReJLiEg3tdGiM0WRKxWiLJlESmZZaFkZplkyI1TLJmcWXRlmrplkyiLoiLJk2VFkRdMmyiZNkNLCytgmlWJ6lSURU0QSAAFAipQAAklEBMgsiaK2TYE0TRCdk0ECKLUCG1aJAC7RRICAlFqISJRE2UWoUTRE2iiaJolIibQok0SkWSIlqtE8Jai1BnuZ8JPCaJE0DuZcIo0oigncoC1EUF2oC1Cgu1SKLUKC7VoUWoUU2qyCxANq0Q0XIobXalEUXaIoLtWiKL0RRV2pRFGlEUDalEcJpRFFXbPhKtGzRWgsrLhI4TWiKG17mXCRwmvCOEbO5jwkcJs0Q0Ve5lwlWjVoq0F7mTRVo1aKNWVqVm4kOJtwkOJdr3MHEq4m7iVcS7WZMHEo4m7iUcTW2pkxaKNGzRVou25kwaKNG7RRxNRqVlRVo1aozZWpWbRmzVmbNRuVmyrLMqzUbijKF2RRqNbVaKSNGZyKRVlSSCtIYAKJRpGJEYmhHPKrRNYmcTRGK4ZNI82ciKpGONdzeJh5862xo5MVSMMaOQkakeTOrKIqjRLkVkjpI47Qaw6GaNIG5GMll1NYdTPua41zOuMcsr7NY/wAYgF/GIHocHDb/AEjLWZRnHI1kxyUoSScZRdprzReyZR6LF+xVlo80Q0cbCKtEFipysblQyjRo0VaOdjcrFozlE3aKSic6641iRRdqgHTbNoq0atFWg3KqiyIoskF2siUQiyMolFkVLIiLIumURKIjVFrM0yyZGavZBFiyEWRNlUySKmxZWxYVeybM7LJk0aXskzsmyaNNEwUsmyaNLgrZNgSQGQRU2TZWxYNNEy6fIxTLpipY0BCZYyygEigIFE0KC7EWRCJREWJRCLIjNSkSkEWRGbRIskEXRGbUcJKRZImiMbVoUXoUDalEUacJHCDbOhRpwkUF2z4SOE0oigu1OEii9EUF2pRBdohoq7UZU0oq0GtqgloigoRRagVNq0KLAG1KIouKC7UoUXocJU2zaK0bOJHCRe5lwjhNKIoL3M6FGlEFNs+Eq4m1FWincycSribMq0VZkwcSOE1oUNtdzNRDiaUQxtO5k4mbRuzNorUrFoo0aso0adJWTRRo1aKNFjcrJoq0atGcjcalYyM5GsjKSNOkrNmbNJGbLHSKMoy7KM3G4q0VZZmbZqNQbM2yzZQ01EMgkhlVBKQRZIJauuSJXMqWRK51ojSPN0ZI2xrnZiuWTkRVcjWCMoG8FbRJHkzrkY1Ss0i+ZToqLI3I8t93Jj0KTfMmL5FG7ZuRy17rI1x9DFGy5ROkjGSy5s3xmMUbR5I64xxzpKVTBhmyxxtznJRhFNylJ0kvNg7dtq4YWzw8R4Q3/wBdbbrM3ktPKX9W/lXy8ke1PjEJyx5YzhJxnFpxlF00/NM+meGt8ju+iWPNkX13Ev0kariXaS+6/b5cj19Tw6/NH2PUel7b9XDx8u9i+ZMivcls+flHyVX1HUllTlY1EkMkg52NSqNFWjRlGjnY3KylEp0NZFGc6641UUATbcVaCLFa5lalWRZciiLogsiUQiSIksiqLERZE2VTJsgtYsqLCr2LKWLBpexZSxZGtL2TZnZNg00sWZ2TZNLppY4jPiJsmjTVSJsysniJpNNbFmaZNg0uRZWxZFXsumY2WTCWN0yyZimaJmaxY0BVMtZGUiiLBBKLIrZKAuiUQiyIzUpF0iEWRGLUouiqLpEYtWRNBFkZYtRQosKCbRQotQIbUog0ohoG2bRVo0aKtFalVoii1EUVdq0RRZkBdqtFWi5FBrajRWi7IaK1KrRBLIChDYKsqxNkplCSDREmdk8QZ0s2QRZHEDSWiGLK2FGVZNkMKWVciaIou1RZHUmh0Ls2iiCSGBDKthsq2VqIbKtAWWKq4lHEu5FHM01NqOJRou5FGy7bm1JIxkayM5IsrpixkzKTNZIxZ0jriozNmjKSNR0jNlGXZRm43FGUZd9SjNRuKMoy7KNGmoiyCWEiqlIsEgGKlFihdErFXRvAwgbwMOObkQORj6nHgcjHyLI8ubVu2XRkmXRuR563T9UhMhdAjpI5Lo1XNmUTaCOkjnlWkUaN0iseRTNljjxynOSjCKuUpOkl5s64xx1uum8T6v6rsmqknDinH0UVLvxcnXtpt/AHivEe9y3bXOGLI/qeN/o41XE+8n99ezy5g+pxcWsfd+k6LpZhxfnnvXRfrHJ0OtzbdrcWr07Sy43a4lafZp/Czi/rEnos3NV77JlLK+sbRvek3nTxnhnGGerngcvWjXX3rmuf/odj1Pjmm1ObSajHqNPkePLjdxkux9H2LxNpt44cGReh1ijbh+rPz4fxr8as+dz9PcffHw+B1nQXi/Ph7z/h3nYr3LMiSPBlHz4ixYIOVjQyrJZDOdjcUaM2qNWUaOdjpjWbIss0UZix0ixDCZIaQmXRn0ZZMK0RKKomyMrE2VsWQWsmylk2FXsWUsWFkWFlbFhdJsWVsrYakXsmzOwmRrTSyeIzsmwaaJk2Z2LJo00TJszsmyaNNOIniMrJsaNNeIlSMuImyaNNLJTM7LJk0mmqZomYpl0yaYsapl0zFMumZsYsa9QVTLpmWUFkQSgi6LIoiyZGaumWTKJlkRmtEWRRF0ZYq6LIoiyZGKsSVsmyImxZWxYTS1hsiyGwaGyobIsrUSQLIsu1CrLWQFVILMqFQVZZlWGoqypZlWVqIbKthkBuFiyosqr2LKWLImlrFlLFlNLWRZWxYNLWLK2RYFrIsq2RYNL2Q2VsiymktkORVshsaakGyrZDZDZdNaGyjkGyjZWpENlGw2VbNNyJBWybIDRlI0bM5MsWMZmEjeRnJI64u2NYMqzWSMpG46Ss2UZdlGajcUZRl2hwm43tnwkNGrVGcmahKzaJSBFlVLZFkWQBZF11M0XiZrNbQN4GETkQGnnzbwNomMDeHQ1I8uay5Muincujcjjk1iXKRLdzcjjV4KzkRVGeKNmyR1xjhnU3SPEeL9/tvbdHm81qJR/q387+Xmju/E29fwToKxSrVZrji9W0qq2/cn865dT5lOcsk5TnJynJ3KUnbb82e/puLf5q+n6d0ndfq5+PhT9YEdwe99yK9yyK3zJK1Elsc5Y8kZwk4zi7jKLppruipJF1t9A8O+LPr+WOj3DghnlSx5EqWR+T8pP5Ppy5X6iUWvcfFz12weMJaWP1bdJZM2Jv1M32pRt8+Lu13817eVeDn6b+bB8brPTv5+H/AGe2ZBa4zhGcJRlCS4oyi7TT6NMo+R83KafKgQCDlY1EsirQJT5nOxplJUUaN5xtGLRix0xqnRlk7IaK3Rh0WYRW7JsKvZNlLFkGliyqYsaF7FlbFkNLWQ2RZFla0tZHERZWy6akWbFlLFka0tZNlLIsLppZNlLFjS6aWLKWLJo00sWUsWNGmiZNlLCZNGmlk2Z2TZNGmllkzJMumRLGqZdMxTLpmaxY2TLpmKZdMzWLGyZdMxTLpkc7GosomWuzLK6ZZGaLoiVoi6MkyyZGK1RazNMlMlYsaWSmUTLJmU0umSUTJsjOk2LIsWBNkWLIsAyLDIbK0kFbIsGlrIso5ENlXS7kVcirZVsaakWcirkVcijkXTcjRyKORXiKuRdNSLcRFlGyrkNNaaWRZnxFky6NLNkWQ2VsLpayLK2RYNL2LKWLBpe7BWybLpENkWGytjSrWGyjZFjRpZso2Gyl2VZF2VkwUkyrIq2VbIbK2HSQZVksq2VYNkcRVlbLpdLuRRuyGyGWRdKyZRl2iKOkjW2TRnJG7RnI3G5WLiUaNWzJs1G5aqyjZMmUZqNyKybZQsVZWwqwVbKowiLF2USjWJmkbwiRjKrwORBGMVzNol082dbRORHoceBspG5HmyXLxKovE3I41oi8E5Pl1M4ptpI5uHFwr2m5HDPLS0YUqOBu296LaMV6jJc3VYoU5u+9eXJ8/YdV4g8WYtB6XR6F8erXqvJSccb7++S8unyaPA6nU5tXqMmo1GR5Ms3cpPue/h6e5e+Xh6+k9Py5fz8ntGu57hm3PX5NVmbuT9WLd8Ee0V7v7ThMllWfQk1NR96YzGdsRfrAj9YGliO5JHclMrSUSQSRUkkAiu32bf8AV7LKUcXDkwTac8U+nvXk65X806R9C0G46bdNL9Y0s3KF8L4otOLpOn8+3I+To7DaN21G0av02F8UJcsmNvlNfk/J/wBp5Oo6eck3PLwdX0WPLO7D9T6ewYaLXafctJHU6afFCXJp9YvyfkzdnyMsbLqvhWXG6oCCTlYLdjKS5l7IlzMWNT2ZNGcjZozkjnY641ldEqRDRVEdY0smzOybIaaWSmZWWTBppZFkJgaE2LK2RZGpF7KtkWL5FakQ2LIZFhqJsWVsWGpF7JszsWVdNLJszUibIaaWTZlxE2Q00smzOybIaaWTZlZNhNNUy6ZkmWTM1LGyZZMyRdMzWK1TNEzFMumSsVqmXTMkyyZlixqmXTMkaIzWKumWTKEpkZaJlkzNMsmRitEyyKJk2RmrplrM7JTJpGiZZMzTLWTTNXBWyHIItZDZXiKuRFkXcijkVbIbLpqRZyI4ijZDY01ItxEORRyKuRdNSLuRVyKORVsumpis5EWUsizWmpFnIq5ENlGxpqRZyIso2RY01pomW4jLiIci6NNHIrxGbkOIaXTTiFmfEOIaNNLFmfETxDSaX4gpFLFl0ml7K8RXiIcho0s5EORRyIbC6WbJRmibLosWbozkyWzOTCyKtkWCCtpZUlsqwIZFWWUbLPkahtnwoqy0pUZSkaanuORVyKtlGzUbkXcjKTIbKORqNSIkzJstJlGajrIq2Ubolso2ajY2VJZVsqoZVslsr1K0dSyRCLJFS1eEbZyOipGUOSNEWOGV2vFGsTNF0zUjjk1TNIPmYo0izUjjlHJizSPPkjGFukubfYy3HetFsacJ/p9YqfoIuqT7t1y5duvNcq5nXDC5XUcO3LK9uM3Xa3h0WmnqdTkjjxQVylLseH37xZm3FS0+i48GjlHhkmlx5L635LtSfnfWl1O57trN2zLLq8vFw2oQSqME30S/PryR17Z9Ph6eYe+Xl9PpfT8eO9/J71DIBVs9cfQoyrZLZRs1GUX6wI/WBSJ7kkdyQ3FkySpKIqSSCSKlEkAiux2ndtRtGr9NhfFCXLJjb5TX7/Jn0Had10+76T02H1Zx5ZMbfOD/ADXkz5ca6fUZdLqIZ8GR48sHcZLsebn6fHk955ePqujx5pue1fWWiDptl8Tafc/0OdQ0+pVJRcvVydvVvvfb8eZ3bR8jk48sLrJ8Hk48+LLtzipIoI4WM7VaKSRtVlGjFjUrjyRnXM5EomUo0zNjtjkyYstJGV0zOnWe69k2Z2TYXTVSLWYqRawaWbIsq2LCyLWLK2RZGovZUiyLCyLdiCLFlaTZNlbAVYWVsWRV7JspZNg0vZJRMmwLEpkEkRdF0ZJl0yM1qmXRkmXTM2MVqmWTMky6ZmxixomXizJGsUZrFaRLooi6MudWslFUSRldMumZJkpkSxrZZMyTLWTTOmllkzLiJ4iJpqmSmZWTZGdNOIhyM3IhyCzFdyK8RRyKuQ01MWjkRxGbkQ5F012tOIq5FOIq5DSyLNlXIq5FHIum5F3IizNyHEWRrS/EQ5FOIq5GtLIu5FHIq5FHIabkX4iOIpxEWXS6acRDkZ2LGl0vxDiM+IjiGjTTiFmfEOIujTXiHEZcQ4hpNNeIniMuIcQ0mmjkVcinEQ5BdL2OIz4iOIGmnERxGdiwaXcirdlbIbC6WsFbJTKJoUhYsrOxuispCTMpyKsispWUbDZRssdZBso2S2ZyZqNSIkyrIbFmo2hmci8mZSZpqKtlWwyrNNxDZVksqytDBBKRpUosiEiyLGLV0aIoiyNSOOTRMsmZpl4s1I51qjWHMyirK67WQ2/Qzzy5y+zjVXcu3wOmONyuo5atuo63fN6zaPKtNo8rx5Un6SaXNWuST9zu17OZ5VstOUpylOUnKUnbbdtszbPscXHMMdR9jh4seLHU8jZRktkM7R0qGyGCrZqMoZVsllTUZqO4HcFSJ7kkdyQ3EokgkjUWJKpkkVKJIJIqQQSRUnqNp8X5tPH0W4RnqILpkjXHFV0f7Xbm3fXqeXTJOfJx48k1lHPl4MOWazj6xpNVp9fp1n0uVZcTbXErVNdmnzRtR8o0ur1GizLNps08WRd4vrzun5rl0Z7Da/GODJjhi3KLx5EqeeCuMuvNpc126XzfY+XzdHlj74+8fF6j07k4/fD3n93qHGirVmkGpQjOElKEknGUXaafdMOHdHgsfO3ry48kUkuRvKJk4mNOmNcaXIxmjlZInHkqM6enCsrJshlbJp2aWWTMrJTBpdsWVsJhV7BUkyJTDRAUiqdAW6kNBZVSSKZKVhQkcIoi7QSTQoGxMsitFkBJZFUWSIiUWTKpEkRdMumZF0RmtUzSJlE1ijNc61iaxM4miZiuNXTJsomTZllexZWyAml7JTM7Jsi6aqRPEZKQ4gzpspE2YqRZSMpprY4jPiI4iaO1o5EcRnxEcRdLpdyIcilkcQ01Iu2VcinERxF0ul3Iq5FHIq5F01Iu5FXIo5FXIum5F3IrxFGyGy6akacRDkZcQ4i6XtXbKORDZRsumpF3IjiM+IixprTTiI4jPiHENGl+IcRnxDiLpdNOIcRnYsaTTTiFmdk3Y0mmlgqiWxpBsiyrZFjRpayLIQbGhNk2VsiwLNkWVsWDSWwnzK2EEapiyqJb5FYVmzFsvNmTZXTGIZRslso2VuIkzNstJmbZqOkRJleIMq2ajUQ5FGW6lZGmoqyGw2VZY0hsrzZZRbZooJGoW6ZqDLcNGgZqRi5KEpE1zLJUakS0SJIslGpGKsjSCsojbHGzcjnlWkainKTUYpW23SSPIbxuL3DWOUf4nHcca581fX3v9x23iDcfQ41ocMmpzV5JJrlH9n49fd7zzDZ9HpeHU769fScOv8zL/RDZVsNlT3R7aNkNhlWzTFQ2VZLZFmolQypLZBWai+YIvmCkWv1ixTuWRG4klEBEVYlEBEaWJIJIqSSARUokgEVYkhMkiux2vetbtOTi0+S8bvixTtwd968+S59eR73ZfEWj3iscf0Grd/oJO7S7p1T5duvJ9lZ8xLwnPHOM8cpRnFpxlF00/NHm5umw5P6vF1PQ8fPN+L932OWNS68mcfJicfcea8PeL8csePR7rJ8dqMNS+jX8v8L9vPu37N46Xmj4/Lw5cd1k/O83FydPn25x1conGy4ztp6fiVx+RxMmJ+Rwa4+WOrkqKM5eTGcaUaI9uOW1bBHQkNpRKKWSmZXS5YomWTIiWVLENEIi6LKRUgrTVUyySMlZZNk2ljZRQ4CsZGiZGLuKONEUbdSrj5AmTOhRaiaI1tUlE0TQ2bEiyQSLpEZtQkSkTwkpETa0TWJkjSLM1nJqmWTM0ybM6c9NbJszTLWRnS9iyliyC1iytiwLWOIo2LGl00Ui3EZWLJpNNOIjiKcRHENLppxEWU4iOIaXS/ELM+IjiLpdLuRDkU4irkXSyLuRVyKORVyLpuRdyKORVyKtl01Iu5FXIo5EWNNaX4iOIpZFl01pfiIcitlWy6JEtkcRVsrxF03IvxEcRSyLGl004hZnxE2NJpeybKWLGk0vZZMysniGksa8RHEZ2LGmdL2RZWxYNL8QspYsC1kWRZFkTS1kWRYTAukW6FVINl0zVrDkZ8RWUwmicrZm2Q2VbK6SDZRslso2VuRDZRlmZyZY3ENlGyWyrZqNQsh8yGyEzUU4bJUDRIPkakTuZ0kVciZMoaixaxxEEm5EqbJsqWRqRmrIsiEWSNSMWrwXMtqdTj2/Rz1GRcVcoxunJ+RfDC2eU3ncvr+qrG7wY+WPlTfm/uPTwcXfl+ycXH9XPXw6/LlllyzyTdznJyk/NszbDZU+tJp9bx7DKklbNM0ZVsNlWWIFWybKmozQhhsg0iO4I7gqRe+ZJXuSmZbi6YIRJGkokqWIqSUypIaXBCZJlQkgWFWJTIBFWBCZJBY9t4N8RS9JDatbkXBVaec3zT7Q/d8vJLxBeGSWPJGeOTjOLuMoummu6OXLxzkx7a4dT0+PPx3DJ9saKThGf2lT8zqPDG9/wzt36WV6vDUc3q0nd0170vmnyqjumj4XLx3C6r8dyceXDncMvMdfn0l3XU6zLicXTVHoZR5HGz6eOWPTmcXfi59e1eflEo+Rzs2nlB00cWeP2B9DDOVkCaHCZsddpTLWU6EpkF0ySllkyIklRJ5EkNoSLUEWSIm0JFlZKRZIyztCbJ5llEsok2m1BRqoEcBNp3KUTRbhFDa7QkaIqShtLV6HCQmWTG2doosgTyIbSuZdIpZZSIzWiiXUUZcTJUyM6qz5FLJcrKMixaxZSybCrWRYsgKvZFlbIsaNLNkcRVsgaWRbiI4ijKtl01I0ciHIzciHIumpF3Iq5FHIjiGmpF3Iq5FOIhyLpqRdyKtlHIhyLpqRbiI4ijkVsul00ciOIzciGy6a7WjmVcjNsiy6XS7kRxFLFjS6WsWUbFl0ul7JTKJkjSVexZWxZNM6Wsmyliwml7FlLJsgvYTKWTYZXsiytkWE0tYspZFjS6XsWUsiyGmqkHIzTIcis6XcijZVyKuRdNSLNlXIo5FXINSLuRSyrkUci6akXlIzbKtkNmpGpBshshsqajWktkJ8wQakVspcisplbK9TUY0dWSCTUi2oJAo1IylFkQkaJG5GLRI2xwcmRCDkzrN63Z6Ti0embWZr15/sp9l7fb29/Ttx8dzuozMbnl24uPve7tueh0zcYpuOWfRyfeK9n4+7r59sllWz63HxzCaj6fHx48eOoghsNkNnWNVDIbDZUsQbKthsg0zUBghlZQyAGVFf1gO4KRbuSiO5JGosSVRKZGliUVJI0sSipJFSWTKgirghMkipJIBFWCIJCrArZKIrsNo3PLtG449XiXFw2pQtpTi+qf8AfqkfWdFrMWv0eLVYXePLFSXNWvY67roz4uei8MeI/wCCMr0+oV6PLLibS5wl04vauStfLyfj6rg753Ty+V6n0X1se/Cfmj6ayrIxZYZccZwlGUJJOMou015ovwo+Rlg/MeLqsMmKOSNSR1uo0rxu6uPmdw4Gco9U1yOdmnbj5bi89kxVzRRRO2z6Tq4fI6+cHF9CPocfLMoy4LKvHXQ1qhZmukyrCqFmrjZRxaJpuXYmXTM6LIzRqiyRmjRGazVkWRVMuiMVZFkVLGWV4sv1MkXTIzRoUiSCEqOEii1jkGtqkkkWRdpTJsglBFkSVsmwi1klbJsiLBlbFlEMWQ2VsNL2TZSxYXSWyOIq2VbLpZF+IcRk2OIrWmjZRleMhyLpZEtlXIhso2NOkizZWyrkRxF01ItxENlbKtjS6WbIsq2VbNaakWbIspYY01pLZFlbIbLpdLWRZWyLLpdL2RZUDSrWEQTZUXRNmdiyaZ0vYspxCwaXsWUsWRF7JspZZBKkWLKtk0i3ERZSxYNLWLKWRY0aXsWUslMaNL3SKOQk+Rk5F0SLORVyKuRVsabkWcirkRdhqkXSquRVshsq2VrSWyGyAakUACVmpBBZRLRiWo1IxcmTQLuIo1o2qkTRZIUbkZtRRKRNFkjUjNokaRjbEYmO46+G16ZS4eLNO1ji+nvfsOuGFyuox75Xtx8st23RbbiWLEr1E1abXKK8/a/7+/yU5ynKU5ScpSdtt22y2bNk1GaWXLNzySdtsyZ9Xh4phH0uHhnHj+42VBDZ2dRsqw2Q3ZqMoIbDZVs0gQAVlDIYbIKlCrJbIKyjuB3BSLdySvcky2sSQAsWTJKkpkaXBUsZVYEEhQsmVBGlySqZYihJAIqxJUlEVYlFCyZB6vwp4ihoK0Gslw4JSvHlb5Qb7PyT+5t+dr6DHJ2Z8UPeeFfEOTW/8Q1cuLPCN48jfOaXZ+b/ABV+XPwdVwfz4vhep9Bv/Own9XszPJ1M4zaIc2z52UfBmPus1Zxs+nU1dczexZyuLrjbjfZ1E8Motoyaa7HcZcUZq0cOeOnTRl68OXbhE8maTxozapk07y7Q4oikWsgzY1tKRZFUWRmxKtRZciqLGbGVkyUyhKM6GiZKZmSmTSabcQszskiaWsFbJsmhIFgASQAqbJKWTZBaybKWTYFrFlWyLBpZsiytkWVqRayHIrZDZV0s2VbKuRVsumpFmyrZHEVbLpuRZyKuRVsrZdNSL8RDZRsq5F01Iu2Vsq2RY01peyrZWyLLpdLNlWyGyrZdNSLElEy1jQMhklWUiGV7ktlWytRaybKWLBpaxZWyLBpeyLK2RY0aXsmzOybCaXsmyhJEXTLJmdk2Rmxo2VbKORXiBpeyLK8RHENGlmyLK2RYXS9lkZpkuYSxaUuRi5ESnZRyLpqYrORF8yrZCfMumtNo9Cs3yI9IkjNysMyXarYJogsjYCCUjUgF4oii0TUjFq6RPCSi5uRytZ8JDRoyj5s1IkqtCiyRZRNyFqsYWaqBaMTi7luWPbcPaeeS9SH5v2fidMMLldRmbzvbijcdxx7bh7TzyXqQ/N+z8TyOfUZtTleTNklOb7yfT3eSIzZsmozSy5ZueSTttmTZ9Th4ZhP3fT4eCcc/cbKsNlWzu7VLZVsllWysjZAKtmmaNlSWQVAhsNlWVkIYbINJQglkFRHcDuARbuSR3BGosSVJRFSSQERqLJlkyhKIq5KKkkaWBWy1kWCLJlSURVkySpNkVJJBIVJJUkipTLwnLHOM4ScZxdqUXTT8ygRLDW30bw34h/hXG9PqFWrxxttLlOPS/Y+atfLyXoLs+P6fUZdLnhnwZHjywdxkux9F2PxDg3XDGM5RxapcpY7+17Y+a5fD7383qOn7b3Y+H571DoLx36nHPb/h3VkWT1KvkeG4vlRPFXuKTjxe8NlWznY3GE4eRhKJzZc+a6mU4KXsZnTvjm4fDzHCayjTplOhNO0yVolEijNi7TZNlCbM2C5KKJlrM2IsSiqZNmdC10LK2QTQvYspZHENLppxFuIy4hxE0aa8Qsz4hxE0aaWLKWSuY0LWTZHCRQ0LWRZWxY0qSGRYsKCiUGy6XbOXIo2XkzJs03iNlXINlWytwbIbIZFlbibK2Gyoai1lWwQzWgshshsq2G5E2LKWRZdLppY4ilixo004g2Z8RNl0mktlWyWyjDULFlbI4irpaxZSxYXS9iyhJEXRJVE2RmrWLK2LCaWsWU4iOImjS1iynERZTS/ERZWxZDS1kWVshyGl0s5FXIq2VbLpdLNkWVsiy6XS1lWyAAbLQVlVGzWEaLImV9ktcjOuZpJ8iqRrTMqEi6iSkWo1IzaqkTRZInhNSMWiZayFEsom5GLVaslRLqJbho3IzclFEvGFl4ws4O57xg228UV6TU8NqPaPlxfu/A6YYXK6iYzLO9uKdz3LFtmHop55L1Ifm/Z+P4eOz5smozSy5ZueSTttjPnyajNLLlm55JO3JmVn0+LimE/d9Xg4JxT9xsrYbK2d3apbIBVsrNGyAVbKg2QCGzTIQCGVBlbJbKlQDBBWQgAqI7gdwFi3ckjuSRUggkNJTJKkpkVYEEkWLElCbI0uSipJFWBBJFSSVJI0siSpK5kVYEIkKkkgEVJeE5QnGcJOMou1KLpp+ZQkh5et2bxfLCo4NxucEko5oq5df1vPl3XPl3s9lizYtRiWTDkhkg+koSTT+KPkNnP23eNZtWXi0+S4O7xTtwd968+S5nk5emmXvi+V1XpmPJ+bi9q+oMpIz0GrhuO34dXj5LJG3HyfRr2000as+blhq6r4NlxtxvmKXRDpkrrTKyTj7jlY1ESjaMZQaNlKmRNd10M6dMbY44LNFTOnWVAAsljQTZAM6E2TZQizOl00sWU4hZNGlrKtkoNE0pxEplBZNLppYszTLWTRpey0ZGViyaTTkqSDaOPxMnjY0nau3zIspxEWNNaXsWUsWNLpfiDkUsA0iUrKNkshlbiGVJZVlbiGVbJZU01BsiwyrZWlrKtlWyLK1pLZVgiytBAsgKWRYIKqbLJmbF0DTSyGynERxlNLMgq5EcQVLYsrZNhVkySqJsmmVrFlbIsaTS1hOyq5s0iiF9iislRqlyIlEM9zGxYcSKY00WSTGDL8HIJbGTdFGy2RUZthqJbIBNFVAJomgm1aLJEpFlEumbUKkWbvoSollE1pi1nwkpGiiWUDUjNyRGPIlxLqLLKJqRzuTJRLKJooluE3IxcmaiWUS/CWjE1IxclVEvHG2y6goxc5NRjFXKTdJLzZ5Xd/EEtQsmm0nq6d8nkqpTXf3J+XX50d+Liud9muLjy5brFtu3iBxlPTaGS4a4ZZl1v+T+/5eZ5tsiyGz6WHHMJqPs8XFjxTWI2VbDZFnWOlGQQ2Qy6ZpZDYKtmmRsgEFQILKLl0KMqDZAIKyEAgqABBUCLDICHcDuCrFu5KZXuWIqQQSRUgAKlMkqTZFWABGkplihayKsmSVJTIqxNlbJsipJIBGlrJKokirE2VskKkkqixFSSmVJIr0nhPdlota9Jlk/RahpQ6vhydF7r6fI95XG/afHz6L4a3Zbht8Yzk3qMCUcl3z8nfe0ufts8XU8X80fD9U6XV+tj/AKu3kqZblKPMmXPmUXI8FxfH2xnFwfsK8XL2G2T29DjyVGLi643cGVIsWYsdIhkF1TKyVGbGpUWRYIJppNkAgzppIsgiyaVdMtZlY4jOjS7KkWRZNLItYsrYsmlW4ieIrQomj2XsWZ3Q4iaNL2LKcRFjS6X4hZSxY0umiZNmdk2NIlshshsgNQZDJBV2q0VaLhoq7ZtFWjRoq0VqVm0VaNGVZW5VCGWZFFa2qQS0QVZUFSSGGkNkMkhlVUhsmiKKu0WRZPCOELsTJsiiaCbSmTZWgRE2RZNMlRBtMTWJRUifSJEc77tkQzF5SHlDPbV2goopxj0gXVbKkVlNJGXpCrcmCYq5JWylGqxt9S6xFa7pGKRajdYvYXWL2Bm8kcZRZZQZylhLLEXTneVxVB+RdY2cqOK+xtHTvyNzFzy5Y4SxvyLLEznrTk+hNzFyvM4KxllA5bwlXjovan1NsFEngNuAcJqRm5s+EcJrwk8BuRm5MlC2TlyYdLieXUZY4sa7yfXvS837Djbluum2qEfS3PLJXHHHr735K+R4rX7lqdxyqeoyXw3wxSpRT8l/dnp4uC5+98PTwdLnze99o52779m3FPBjXotKpWor7UvLi/Gvxqzpmw2VbPoYYTGaj7PHx48ePbjBshshsg20EBkWVkbIBBUGyrYbINMgIsiyonia6FSSGyogAgqBAARADZBUQACodwR3AIt3JK9ySNLAiwRVgiCQJABGk2SVJIqwCAVNk2QCKvYsqmTZGlrJKk2RVgQSRU2WTKE2RYtZJVMkirWSVJIqxytBuGo23U+n00kpVTTVqStOvu7HEJslm/apljMprLw+i7R4i0u6Vjf6HUO/0UndpeT7/j1O64eJerz9h8hPUbL4syad+h3CU8kOSjlSuUe3PzXe+vvPFy9N84vidX6ZZ+fh/wBnspLlTMZRcWcnFnw6vEsmPJCcX0nB2n8UVlDszx3F8mW43VcOUe6M2cuWNrnEwlBS6cmYsd8cmadF7tGbtOmFKjGnTSSCG+6I4iaWJDIsizOmkkWLHJk0qLBNCjOl2qLLUQ0TS7CLIsiyaVqmWMFKi3GTSaXZm+QcyjlZNNSLcRFlbIsmm9NLJsysmyJprZNmPETxENNbBTiJ4kE0sCLRHEBJA4hxAKIaJsiyqo0Q0WZDLtqVm0RRoyrRdtSqNFWjSiKLtqVnRFGlEDa7U4fYOD2F7HENm6pwFXE0cirZdrLVKIpFyKQ2u1KFGlInhGzuZcLLKNF+FeZNR8xtO5nyRVyNHXZFOBvsTayqA0WJsvHA2NlzkcfmOFs5kdP7DWOmb7Bi8sjgLHIssTOyjpfNGi0yK53qI61YfYaLC/I7JadeRdYV5FcrzuuWCT7F1p35HYrEvIusa8i6crz116078jRac5vAieA1I53mrhrAWWFeRy+AcCs1IxeWsY4jaOI1jA2jA7Y4uOXI4/ofYHh9hzVjvsS8XmdZg5fVddLEZyxnPnFI402Li6Y52uLwDhSLSbbKZZ4tPgnnzzUMUFcpPsSYus3fZKi30R5/d/EmLS8WDROGbK4/xqacYP2eb+7380dfvfiWer9JpdH6mmfJzpqU139yfz+dHnWz2cXT/OT63S9D/Py/7L5c2TPkeTLklkm+spu2/iZ2Q2Q2e2R9Xx7QsiwRZUCGwVsrNS2VsEFQbIsNkGkCGCAgBZVsqBABWQgAqBDYbIAEEkFQAIKh3A7gLE9ySO5JFAAFSmSVJILAgkKkkqSRUkpkAKsSVTJMqklMqSGtrWSVJsmlWsmyosirgiySKkmypIVayUytiyKuTZQtZFSTZUmyK7Dbt31e15OLT5Lg7vHO3B+2vPpzPbbb4k0O48MHP0Od0vR5OVvl0fR837/YfOibOPJw45vH1HRcfP732r651M541LqfOtBv24be16PO540kvR5W5RpLlXl8KPWbd4q0OsqGd/Vcvlkfqvr0l++uvc8fJ0+WL43P6fzcPvPeOznja+0rXmjjzxuPPqvM7FqzKeHq48n5djzXF5seTXl17Is2yY6fNcLMnFoxp6JZUWLIIsmmk2TZVkWZ0rSxxGdiyaNNOIhyKWRZNLIs2VbIsiyaakTYsq2DOmk2LIBNKmyCBZNCWQLIsmlTYsrZFk0umljiKWRZNGmvEOIzJshpfiHEUsWDS/EOIztiwaX4iOIpxDiC6WsK2V4gp0UacLIcWWjNM0tNBjdjjPkQzWaMqDcu0EUWonhC7UoijTgHAU7lKINeAn0ZDuY0TwWbrGXWMrNzcZYyywnKWL2GscQYvK4awew0WD2HMWNIsoryK5Xmrix05rHAl2N1BvojWOB9+RdOWXK4yxpdjRQ9hvwRXRFuEunO8jBQLrE2aqJdciyOdzrNYCfRUacRDdmpGO6qcA4S9CjcxNq0KLEGpim1aCXMsDchteCORCkcVZEiyye064uWUtcz0iRnPIYekF2dYxMNInKzGSsy3DcdLtmFZNVk4eK+GKVyk0uy/uuZ4nePE+p13pMGD9DpZWqS9aS/lP8AJedczePFlm9/TdJyc3ian3d9u/iHS7apYsTWfU06jF3GDuvWfz5deXY8ZuG6arc8yyanJfDfBFKoxTfRL8+vJHDbK2evDhxwfoOn6Tj4Z7e9+6WyrYIOunpCGxZBUCLDZUrKWyLBBpAIhsi6KgyAyAgGyGyCoAEFQAIZULIBAQABUCAGVEAAKdwR3AIs+oI7khUggkigBICyxUWRVgQmSQSSQAqSUyARVrFkEoKkkgEaSSRYIq1k2VskirJklbJIqSbIAVYmypNkVZMkrZNkVJNlbJIq1k2Vskiuw0O867b5R9BqJcEf+Tk7hV2+Xb3rmeh0njSDSWt0rTp3PC7t3y9V9OXtZ45MmznnxY5eY83L0fDy/qj6hp9bodxj/wAX1GPK6b4U6kldXT5ojJp5R5x5ryPmJ2+i8S7no7XpvTxf6ue5U/fd9vOjy59L/wBtfO5PS8sffju/6vXyim66MzkmjiabxZt2qajrNPPA7+0vWSVd2qf3HaxwYdTjeTSanHmgnXqyTV+VruebLiyx8x48sc+K65Jpw7Is1yYMmP7UGvb2MWcrGpZfBYshkE02tZFlbBnS6WsiyCCaVYixZBNCy5l+FFIo0SJpLUcBHCWKtk0S04CPRhSLcRNLusnFoqaykZ9zOmpUEglE0u0EpMF4saS1XhZPC/I0tEWiaTurPhZDTRrZWXMaJWZFF6FDTW1aFFqJoaNqq0XUiKA0l9xuyKJJSGk2ihRaiaGk2rRNFkiyRdJaqkWUSyVmkcbfYaYuSiiaKJpHEawxxXUacss2cMbfRG8NP5llOMeiJ9Iy6ccsrfC6wRRKxQiUU5MW2XTnd/dfiiuiKtuQok1pEJEpAskamKWoJAo1MU2E0KJ6Gpim0UA5FXI1IiWyrkVcjNys1pqYruZVzshRci6xeZqRr2iibNI2zrddvu27cmsmdZMibXo8VSladNPsvjR5PcfFev1lwwP6ri8sb9Z9Osvh2rr3O/Hw5ZPTw9Hy83ian7vba7dNFtkL1WdKVWscecpde3w6vkeX13jPU5HKGixQwQ7TkuKfXr5Ll2p+88rPLPJOU5ycpSduTdtvzKuTPZhw44+X1eH03i4/fL3rfPqMmfI8mXJPJN9ZTk238WYORVyIOz6Ekk1BsixZBTZZFhshsukTZWyLBdMgIbIsqFkAiyoAEWVAgWQVAEAJsAIKgQABAAKgQSRYQIBMShRD5GhVgU7gdwCJ7kkPqAJAAUJIBFWBBIUJTIBBYkoiwVJJUmyCSSpJGkomypIVYEJk2QSLIBF2tZJUlMNLWTZWybIqxJSy1kVJNlbJIq1klCbIq9grZJFWJK2TYVNk2VskirJmmLLkwZFkw5JY8i6Sg6a+KMSUyWFkvtXe6bxVuenxuE5488aSXpY218VV/GzsY+KNDm4nn0eXC/1fRSUr991R5KybOWXDhl5jy59Fw5e+tf0e5x6rRaivq+sxZLlwqLfBJv2RdN/A0lBptNNNHgrN9Pq8+lnxYMkoN9a6P3ruefLpJ/LXDL0/X6cntHEg6DD4izRjWbDDI6VOL4X8epzcW/6ObipxyY21zbVpfLn9xwy6fOfDzZdNy4/DsmQYY9x0WWLlHU40rr1nwv5M5XCcbhZ5jlZcfMUBbhHCZ0m0KVGimilCiaS6rS0VZFDhJpFWLLcJHCZ01tXqKL8JFE0bRRFF6FE0bVoItRNDRtUFqFE0bVFFqFDRtWiSUvM0ikNJctM6HC/I5CSJpDTPe41CjaSRk0NLMtlEihQ0bBRZRJURpNoReMbJjjNY4/JDTFyRFJdi6b8i8cE3+qW9E49RpxuUVTZZIlRLqBe1i5KpFkiyRaMLNdrFyQkSkzThSRHU12sdyqiyVFE0WSZZilqtE0TQujUxZ2iiSrkVcjUi6WcirkV5voTwN9TWl1EORHN9EWl6PFCU8koxjFW3J0kvM6rV+Kdq0bcVmlnknTjgjfbrfT7zePHb4dMOPPO6wx27RYm+vL3l1iiuvM8TqfG+syWtNpsOBONXJuck/NPkvuOh1m563Xyb1WpyZVafC3UU6rlFckejHpr8vdx+l82f67p7rcPFe26JvHik9TkSfLFXCnXK5fus8lufiXX7lxQ4/Q4Ha9Hj5WufV9Xyfu9h09kNnpw4ccX1ODoOHh99bqbIsiyLOr2JsgiyGaTaWyLIAZLBFlWyolkNkAqFghsgqbGwQLKgyLFkFAAgqAIAZCACoEAACACoAgACCSCgSmQAi9kNlbIAdwF1AIl9SSO5IAAEUAAUJTIAFgQSRQkgkKWSQCCxNlSQqQARUggkipskqTYVJJUkgmySAFWJsqSRVkybKEojS4Kk2Q2sLIAaWskqLJoXsmylkkXa1klbJIqSbKk2FTZNlSbIq1k2UsmxpVrNMeXJhk5Ysk4Saq4tpmVizNiWS+XLjuGsjJSWqzWnfOba+Rt/DW4f6R/3I/uOusmzN48b8MXi475jtMe+66ErlOGRV0lBV91Gn+EOr/5vB/sv9509kmbw4fZi9PxX+V3OPxFqFNekw4pR7qNp/O2b/wCEi/0T/wAT+w8+LM3p+O/DN6Thvw9B/hJ/+U/8T+wf4SL/AET/AMT+w6CxZPw3H9k/B8P2d/8A4Rr/AET/AMT+wf4R/wD5T/xP7DoLJsn4bj+x+D4fs77/AAjX+if+J/YP8I1/on/if2HQix+G4/sfg+H7O/8A8JF/of8A4v8AYP8ACSP+h/8Ai/2HQ2RY/Dcf2PwfD9nqP8IdD/zWo/2V+8j/AAh0X/N6j/ZX7zzNizP4TjZ/A8T00d/0UpJOOaKb6uKpfeb/AML7d/pP/hy/ceSFmb0fHUvQ8d+71n8L7d/pP/cl+4n+GNvX/vP/AHJfuPJWLH4PBPwHH969ct52/wD0lf7Ev3E/wzt/+lL/AGJfuPIWLH4PD71P/j+P71657xt7/wDel/sS/cP4X27/AEpf7Ev3HkbIsfg8Puf/AB/H969gt423/Sf+5L9xgvEWh/5vUf7K/eeXsWWdHxxZ0HF87esj4k26uePU37IR/wDMaLxPtcf+R1T/AKMf/MeOBfwnGl9O4b93tF4r2xdNPqP9iP8A5jm4/EezuEZPWcDaTcXila9nJUfPgS9JxueXpfDl819JwbztWq4uDcsK4evpPU+XFVmv13bf+k9J/wDOj+8+Ygn4PH4rjfSMN+2VfWvqzXd/In6u/b8j5JZFk/B/u5//AA1/7/7f/r69HAk+afyNOCK7M+O2B+E/dm+i2/z/ANv/ANfYHD2FfRnyjBrtXpoOGDVZ8UW7cceRxV+fI5WDxBu2n4uDXZXxdfSPj+XFdD8LfiueXo3JP05R9O4H2QcJeR83/wAKd5/01/8Ay4fuLZfFm75MjlHURxp/qQxxpfO394/DZOf/AMPz/ePono/OSKuEf2j5pn8Q7tqIKM9dkSTv1Kg/nGjiZdw1ufG8ebWajJB9YzyNp/Bs1OmvzXTH0fk/myj6nN4scJTnLhjFW5N0kvM4Gffdp08OOWswNN16kuN/JWfMrIs6Tpp813x9Hxn6stvcarxtpcdrTafLlalVyahFrzXV/cdLqvF25553hlDTxTdKMVJtdrbv7qOgshs648OE+Hs4+g4OP+Xf9W2fUZtTNTz5smWaVKU5OTr4mVlbFnWTT1SSe0TZFkWRZdG02RZFkF0ibIsENl0ibIshsiy6TabIsggqFgEWETZVsEFRNkAiyoWQAUAQAmwgAqBAAQIAKgQAAIAKgAQAABUAABAJICC6gdwFie5JHcASACKAAKAAASQSFCSAQWBBIUFgAWFlSbIqwIBFWBAsKkkgEVYWQALElSbIqSSpIVYmylkkVYmytk2RVhZWybJpdrWLKk2F2tZJSybJoXsWVskml2sLKk2RdrAiwF2tYsiwDa1k2UJsml2sCtk2F2kmytkkE2SVAFgVJsCRZFiwLWCLBBIIAEggASLIAEggASCABIsgATYsgWAsWLIsCQRYsqJBWxY0LWRZFkWNC1kWVsWXSLWRZWyBpNrWRZFkWXSbSLK2C6TaQVsNl0m02Q2RZDY0JbIIsiy6Ta1kWQQXTO02QRYKhYIshsCSGyLBUAQCoECyLKgAQE2AEBE2QAUCAAgQAVAgEFEkAAACAgACgAAgAQBJAADuB3AWJ7gdwECSCQoACAAAoSQAqQAAJRAIqwIJAAAKWSmQCC1klUCKuCAFSSQCKkkgASTZWyQqUySosirWSRYIq1klbAFibKpkkXaSbKgLtaybKgir2TZQDRtcmyidE2TSrWSVsE0u1rJKFkyCRZFiwqbJsiwDabJsqAu1rFlQTRtewUJsaNrCytixo2tYsixYXa1iytiyaTa1grYsG1gVsWNG1gVsiym17IsrYsaNrWLKWLGja9kWVA0m1rFlbIsuja1kWRZFjSbWsWVANpsWVFl0m02RZFkWNJtYWVsiy6RayLK2C6E2RZAKm02QQAmywQ2RZUWsiyCAibIsEFACyLCJsgggqJsgAqABARJAIKABDCJsiyAVAAWAIBAAAFQAAQAAAgkgoAEBEkAAAABHcE9wKsT3A7gIEkEhQAEAABQAASCCQoAABJAIqSSABIIJIoLBNgLJsgBVgRYIqwIAFgRZJFLJIAVIsiySCbJsqTYVJNlbJIq1k2UJsCwK2TZFWsWRYBtYFbJsi7STbK2SF2mybKixo2tZNlLJJpdrWTZQDQvZNlLFk0q6ZJnYsaGlgzsmxoXBSybGhaxZWxZNKtYsrYsaFrFlbA0LWLKixoWsiytiy6RaxxFbFjQmxxEWLGjabFlbFjSbTYsiyLLo2tZFkWLGk2mxZWxZdG02RZFgJtNkWLICbTZABU2AixYAWRbIKibIsiwXQAixYRJFkAqFkWLAAWLIKgBZARJAAQBFgoNkABAgkiygQAEAAUGQLAQAAAAAAAECLAKIBIAgABAAAO4C6gLE9wO4CBJAAkEAipBBIAABQkgA2kEALtIIJAEkAipBAAsCAF2sCtk2Q2kECwu1gVJsCwK2TZF2sSVsWDawK2TZF2sCtk2wu0gixYNrAgEXawsqTYNrWTZSxZNKuSZ2TY0bXBWybJpdrWEVsWDa4KWTbC7WBWxbGjawK2LJo2sSVsWNLtYFbFjRtYFbFjRtYmytiyaNrWLK2LGjawsrYsuja1iytkWNG17FlOIWNG17IsrYtjRtaxZSxY0m1rFlbFl0bWsiyLFjSbSCti2DaxBFixpNpBWxY0bWIK8QsukWIK2LGjaSLIsiy6Ta1kWRYKbTZAICbSCLIsG1iCLFlTaSCLFhNpBFkWBIIsFQBAsG0kEWLKiSCLFgSQAEAQCm0kABNgAAAEBNpBAsCSCAUSCABIIAQAAAAAF1A7gLEvqACASAUAAQAAFAAAAAAkAKAAASARQAAAAAJAChIBFAAAJAChIBAJACgAIBIAUAAEokAigAAkAEUFgATZIAAAEUAAAWABJIAUIACBIAUAAAAAAAAAAQAAAAACAAAACBFgACACgRYAAAAQACogAFAAAQAAiGAAgQAVAhgAAABDABWQAAQACiAAEQACgAAgAABAAAABAAAQwAAABQAAQAAEAAAAAC6gAE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25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-1299" t="21319" r="1299" b="-21319"/>
          <a:stretch/>
        </p:blipFill>
        <p:spPr>
          <a:xfrm>
            <a:off x="-154898" y="0"/>
            <a:ext cx="10348210" cy="5820868"/>
          </a:xfrm>
          <a:prstGeom prst="diagStripe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001A68DD-4FEA-4D09-988C-DABC63AAE8DA}"/>
              </a:ext>
            </a:extLst>
          </p:cNvPr>
          <p:cNvSpPr txBox="1"/>
          <p:nvPr/>
        </p:nvSpPr>
        <p:spPr>
          <a:xfrm>
            <a:off x="5019207" y="2709885"/>
            <a:ext cx="696018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Projeto Integrador II</a:t>
            </a:r>
            <a:endParaRPr lang="en-US" sz="4800">
              <a:solidFill>
                <a:srgbClr val="00206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9977070" y="4850005"/>
            <a:ext cx="2002326" cy="2007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Cecilia </a:t>
            </a:r>
          </a:p>
          <a:p>
            <a:r>
              <a:rPr lang="pt-BR" sz="24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Hamilton</a:t>
            </a:r>
          </a:p>
          <a:p>
            <a:r>
              <a:rPr lang="pt-BR" sz="24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Marcelo </a:t>
            </a:r>
          </a:p>
          <a:p>
            <a:r>
              <a:rPr lang="pt-BR" sz="24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Marcos </a:t>
            </a:r>
          </a:p>
          <a:p>
            <a:r>
              <a:rPr lang="pt-BR" sz="24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Yudji</a:t>
            </a:r>
          </a:p>
        </p:txBody>
      </p:sp>
      <p:sp>
        <p:nvSpPr>
          <p:cNvPr id="6" name="Retângulo 5"/>
          <p:cNvSpPr/>
          <p:nvPr/>
        </p:nvSpPr>
        <p:spPr>
          <a:xfrm>
            <a:off x="9338071" y="4203674"/>
            <a:ext cx="250653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b="1" err="1">
                <a:ln w="22225">
                  <a:solidFill>
                    <a:srgbClr val="002060"/>
                  </a:solidFill>
                  <a:prstDash val="solid"/>
                </a:ln>
                <a:solidFill>
                  <a:srgbClr val="FDD600"/>
                </a:solidFill>
              </a:rPr>
              <a:t>Gamers</a:t>
            </a:r>
            <a:endParaRPr lang="pt-BR" sz="3600" b="1">
              <a:ln w="22225">
                <a:solidFill>
                  <a:srgbClr val="002060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8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solidFill>
            <a:srgbClr val="62A0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C11CD-6D3A-DA63-2A18-50F886E99A83}"/>
              </a:ext>
            </a:extLst>
          </p:cNvPr>
          <p:cNvSpPr txBox="1"/>
          <p:nvPr/>
        </p:nvSpPr>
        <p:spPr>
          <a:xfrm>
            <a:off x="5478155" y="0"/>
            <a:ext cx="6510727" cy="1206269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>
                <a:ln w="22225">
                  <a:noFill/>
                  <a:prstDash val="solid"/>
                </a:ln>
                <a:solidFill>
                  <a:srgbClr val="002060"/>
                </a:solidFill>
              </a:rPr>
              <a:t>Dataset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>
                <a:ln w="22225">
                  <a:noFill/>
                  <a:prstDash val="solid"/>
                </a:ln>
                <a:solidFill>
                  <a:srgbClr val="002060"/>
                </a:solidFill>
              </a:rPr>
              <a:t> (Game Recommendations on Steam)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920" y="0"/>
            <a:ext cx="5736226" cy="3226627"/>
          </a:xfrm>
          <a:prstGeom prst="flowChartDelay">
            <a:avLst/>
          </a:prstGeom>
        </p:spPr>
      </p:pic>
      <p:sp>
        <p:nvSpPr>
          <p:cNvPr id="8" name="Retângulo de cantos arredondados 7"/>
          <p:cNvSpPr/>
          <p:nvPr/>
        </p:nvSpPr>
        <p:spPr>
          <a:xfrm>
            <a:off x="5736226" y="1206269"/>
            <a:ext cx="5994587" cy="5532983"/>
          </a:xfrm>
          <a:prstGeom prst="roundRect">
            <a:avLst/>
          </a:prstGeom>
          <a:solidFill>
            <a:srgbClr val="62A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/>
              <a:t>A </a:t>
            </a:r>
            <a:r>
              <a:rPr lang="pt-BR" sz="2200" err="1"/>
              <a:t>Steam</a:t>
            </a:r>
            <a:r>
              <a:rPr lang="pt-BR" sz="2200"/>
              <a:t> é uma plataforma de distribuição digital de jogos e software desenvolvida pela </a:t>
            </a:r>
            <a:r>
              <a:rPr lang="pt-BR" sz="2200" err="1"/>
              <a:t>Valve</a:t>
            </a:r>
            <a:r>
              <a:rPr lang="pt-BR" sz="2200"/>
              <a:t> Corporation. Ela foi lançada em 2003 e se tornou uma das maiores e mais populares plataformas de jogos para PC.</a:t>
            </a:r>
          </a:p>
          <a:p>
            <a:pPr algn="ctr"/>
            <a:br>
              <a:rPr lang="pt-BR" sz="2200"/>
            </a:br>
            <a:r>
              <a:rPr lang="pt-BR" sz="2200"/>
              <a:t>Ela revolucionou a forma como os jogos são distribuídos e jogados no PC, proporcionando uma plataforma centralizada, conveniente e segura para os jogadores acessarem seus títulos favoritos. Com sua extensa biblioteca, recursos sociais e eventos, a </a:t>
            </a:r>
            <a:r>
              <a:rPr lang="pt-BR" sz="2200" err="1"/>
              <a:t>Steam</a:t>
            </a:r>
            <a:r>
              <a:rPr lang="pt-BR" sz="2200"/>
              <a:t> continua sendo uma escolha popular entre os entusiastas de jogos em todo o mundo.</a:t>
            </a:r>
          </a:p>
        </p:txBody>
      </p:sp>
    </p:spTree>
    <p:extLst>
      <p:ext uri="{BB962C8B-B14F-4D97-AF65-F5344CB8AC3E}">
        <p14:creationId xmlns:p14="http://schemas.microsoft.com/office/powerpoint/2010/main" val="2156719118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data:image/jpeg;base64,/9j/4AAQSkZJRgABAQAAAQABAAD/4gIoSUNDX1BST0ZJTEUAAQEAAAIYAAAAAAQwAABtbnRyUkdCIFhZWiAAAAAAAAAAAAAAAABhY3NwAAAAAAAAAAAAAAAAAAAAAAAAAAAAAAAAAAAAAQAA9tYAAQAAAADTLQAAAAAAAAAAAAAAAAAAAAAAAAAAAAAAAAAAAAAAAAAAAAAAAAAAAAAAAAAAAAAAAAAAAAlkZXNjAAAA8AAAAHRyWFlaAAABZAAAABRnWFlaAAABeAAAABRiWFlaAAABjAAAABRyVFJDAAABoAAAAChnVFJDAAABoAAAAChiVFJDAAABoAAAACh3dHB0AAAByAAAABRjcHJ0AAAB3AAAADxtbHVjAAAAAAAAAAEAAAAMZW5VUwAAAFgAAAAcAHMAUgBHAEIAAAAAAAAAAAAAAAAAAAAAAAAAAAAAAAAAAAAAAAAAAAAAAAAAAAAAAAAAAAAAAAAAAAAAAAAAAAAAAAAAAAAAAAAAAAAAAAAAAAAAAAAAAFhZWiAAAAAAAABvogAAOPUAAAOQWFlaIAAAAAAAAGKZAAC3hQAAGNpYWVogAAAAAAAAJKAAAA+EAAC2z3BhcmEAAAAAAAQAAAACZmYAAPKnAAANWQAAE9AAAApbAAAAAAAAAABYWVogAAAAAAAA9tYAAQAAAADTLW1sdWMAAAAAAAAAAQAAAAxlblVTAAAAIAAAABwARwBvAG8AZwBsAGUAIABJAG4AYwAuACAAMgAwADEANv/bAEMACAYGBwYFCAcHBwkJCAoMFA0MCwsMGRITDxQdGh8eHRocHCAkLicgIiwjHBwoNyksMDE0NDQfJzk9ODI8LjM0Mv/bAEMBCQkJDAsMGA0NGDIhHCEyMjIyMjIyMjIyMjIyMjIyMjIyMjIyMjIyMjIyMjIyMjIyMjIyMjIyMjIyMjIyMjIyMv/AABEICSQEOAMBIgACEQEDEQH/xAAcAAEAAwADAQEAAAAAAAAAAAAAAQIDBAUGBwj/xABeEAACAgECBAIGBgQICAsGAgsAAQIRAwQFEiExQQZREyJhcYGRBxQyobHBI0JS0RUzYnKCsuHwFjQ1NlRzksIXJENTVXSDoqPS8QhERZOUpLNk4iUmN2NldSdWhMP/xAAbAQEBAQEBAQEBAAAAAAAAAAAAAQIDBAUGB//EADcRAQEAAgEDAwIEBAUEAwEBAQABAhEDBBIxBSFBE1EUIjJhM0JxoQYjgZGxNFLB0RVD4fAlYv/aAAwDAQACEQMRAD8A8u+pVmjXMo0WPfYzZVmjRVo0zYyZVmjRVo1GbGbKNGjKtGoxYzZRmlFWjUZZsqy7KtGmLFGUaNGijNRms2VZdohmozWbRVmjKNGoxYzZVl2VZtms2VZdlWWM1VlSzINM1UqyzIZWVQSyCoggkMqKkEkMqBBIAgEsgoAAAAAAAAAAAAAAAAAAAAAAAAAAAAAAAAAAAAAAAAAAAAAAAAAAAAAAAAAAAAAAAAAAAAAAAAAAAAAAAAAAAAAAAAAAgAAAAAAAAAAAAAAAAAAAAAAAAAAAAAAAAAAAAAAAAAAD6E16xRo0f2irPhx+hsZtFGaMo0bjFijRRmjKNFjNUaKM0aKNG4xVGUZo0VZqMVmyjNGVZpms2VZdlWjTFZtFGaMo0ajNVZRl2VaNRiqMozRlDcZrNoqzRlCsqMqy7KtGmVWQWKmmVSCzK0WM0ZBJBUVYJaIAEEkFAABAAFAAAAAAAAAAAAAAAAAAAAAAAAAAAAAAAAAAAAAAAAAAAAAAAAAAAAAAAAAAAAAAAAAAAAAAAAAAAAAAAAAAAAAAAAAAAAABAJFEEAUKAAUKAAUKAAUKAAUKAAUKAEkUSAAAUAAAAAAAAAAAAAfQ31KtGj6lWfClfobGTKsvJFWajNZsqy7Ks0xWbKM0ZVmozWbKsuyrNxixm0UZoyjNRhRlWXZU0zWbRVl2VfU1GKzZVl2VZqM1myrLsqzcYqjKMuyrKzVGVZcqzTNUIZZkGmVGQWZVliIILFSsjIZJBRBBJDCAAKAAAAAAAAAAAAAAAAAAAAAAAAAAAAAAAAAAAAAAACgAAAAAAAgAAAAAAAAAAAAAAAAAAAAAAAAAAAAAAAAAAAAAAAAAAAAAAAAAAAAAAAIAAAAAAAAAAAAAAAAAAAAAAAAAAAAAD6M/tFGaS+0VZ8GP0djNoo0aszZuMWKNFGjRlGajLNoqy7KtGoxWbKtF31Ks3GKzZRo0ZRo1GaoyrRdlGaYsUZVouyjNRmqSRVl2UZqMKNFWXaKM3GKo0VaLsqzTNZkMsVZqM1RkFmVNM1DRVlmQyoqQSQVlBBJAQIJIKIBJBQAAQAAAAAAAAAAAAAAAAAAAAAAAAAAAAAAAAAAAAAAAAAAAAAAAAAAAAAAAAAAAAAAAAAAAAAAAAAAAAAAAAAAAAAAAAAAAAAAAAAAAAAAAQAAAAAAAAAAAAAAAAAAAAAAAAAAB9Il1Kl2uZRnwI/S1RlWXZVrkbjFZsozRlGjUYrMqy7RVmozWckVLsobjFUZVl2irNRisyjNGUkjTNUZRmjKM1GKoyjLsqzcYUZRmjKM1GaoyrLsozUYUZVlpFTUZqrK0XZVmmaqyrLMhlZVKssQyogqWKlQDAZUQACgAAAAAgE0KAgE0KAgE0KAgE0KAgE0KAgE0KAgE0AIJAAAAAACgAAAAAAAAAAAAAAAAAAAAAAAgAACASKAgE0KAgE0KAgE0KAgE0KAgE0KAgE0KAAAAAAAAAAAAACAAAAAAAAAAAAAAAAAAAAAAAAAAAAAAAAAQSAIBNCgIBNCgIBIA+kyXrFGuZpL7TKvqfn4/S1nJFWXkUZuMVRlGaMozUYrNlWXZVm2azZRmjKM1GKoyjNGUZqMVmyrLsqzbNZsqy7Ks1GKzZRmjKM1GKoVZZlWajNUZVl2ijNRhRlGaMozcZVZVln0ILGaqyrLMhmmVCGSwypVSO5LIKiAySGVEAAqAAAAAAAAAAAAAAAAAAAAAAAAAAAAAAAAAAAAAAAAAAAAAAAAAAAAAAAAAAAAAAAAAAAAAAAAAAAAAAAAAAAAAAAAoACAAAAAAAAAAAAAAAAAAAAAAAAAAAAAAAAAAAAAIAAAAAD6XL7RSRo/tFJH5+P0tUfQozRlGbjNZsqy7RRmoxVGUZozDPmhhjcn7l5m4xRnFy6vHj5J8T8kZwjq9y1EdPpsOTJOT5Y8ats9ft30fY8GF6vf9bDS4YLiljjJKl7ZPkjz9R1vD00/zL7/b5ZmOWf6Xip6vLkdQVX0SVs5em2Le9wp4NDqpp9JcDS+Z62fjTwj4eUse06H63NKlOEKv3ylzZ0+q+lvecirTaTSYfa05tfejy/jOt5f4HDqffL2/slx48f1Zf7OOvAPiXIrW3v8ApZYL8WRPwB4lgr/g+/5uWD/BnEyfSZ4rm7W4wgvKOnx/nFiH0meK4PnuMJ+yWnx/lEf/AOv5/J/dnfT/ALsdVsG96C3n0GqhFfrcDa+Z13p8sJVJc11TXM9Xpfpc3nHS1Wl0mdd6i4N/edzj8beD/EaWPetvWnyyXDxyhaX9KPNF/G9dw/x+Hc++N3/Y+nxZfpy/3fP46mEuT9V+00dNWez3P6OMOpwLV+HddHVYpK1jnNO/dJcmeEz4NXt2olg1OHJhyR+1jyKmfQ6Tr+DqZ/l33+3y5cnFlh5asqyIZY5Fy6+RLPdHGqlH1LlZdTcYqjM2aMozUZVKlipqM1DKssypWFSGSQzRUEMkhhlBBJBUCCSKKAFCgAFCgAFCgAFCgAFCigBQoABQoABQoABQoABQoABQoABQoABQoABQoABQoABQoABQoABQoABQoABQoABQoABQoABQoABQoABQoABQoABQoABQogAUKAAUKAAUKAAUKAAUKAAUKAAUKAAUAAAAAAAAAAAAAAAACAAAAFCgAFCgAFCgAFCgAFCgAFCgoBQCPpsvtFJF5faKvofn4/TVmUZoyj6mozVGUZdmWbJHDjc5dF95uOdYarPHBDzk+iI2XZNb4j3D0WFequeTLL7MF/fsZbdt+q3zdIafBFynPnJ9ox7s9R4o8SaTwptkfD+xNR1fDWozx6wbXPn+0/uPH1XU545Tg4PfO/2n3rEkv5svDfX7zsngHTS0W344azdXanNu+D+c/fXqo+a71v2479qZZddqZ5Fdxx3UY+5HXznLJNynJyk3bbdtlGduk9O4+C9+X5s75tefk5ssvae0QAeg2fwV4g3yEcmj2+awSqs2ZrHCvNX1Xus9vJy4cU3ndRykt8PPEH0zB9DG8TX6bc9BB/yOOX4pGep+hffscJS0+t0Gelai5ShKXsVxr5tHmx9S6W3Uza+ln9nzZg7fevDG9eH5Jbpt2bTxfJZGuKDfkpK1fss6g9mGeOc3jdxzss8uz2bf9y2LUrNoNVPHzuULuMvej6Vot62H6QNLDQ7jjho90SqM+nE/5D/3WfIhGUoyUotqSdpp9Dw9X6dx8978fy5zxY6cfNlh7X3j03iLw7rfDe4PBqFxY3zxZo9Jr8n7DgYsvpFT+0e88LeJtJ4t21eGvELi9TJVp9TPrN9uf7X4/j4vfNn1Ww7rl0eoVSg7jLtKPZodD1mdzvT9RNZz+8+8a5eOSd+HisWVkITWSF9+5Mj60eaqMzfU0ZR9TUZqrKssQzUZqjILFTTFVZBLINIqQyWQwiCCQVEAAoAAIAAAAAAAAAAAAAAAAAAAAAAAAAAAAAAAAAAAAAAAAAAAAAAAAAAAAAAAAAAAAAAAAAAAAAAAAAAAAAAAAAAAAAAAAAAAAAIYJAEAkEEAkAQCQBAJAEAkAQCQAAAAAAAAAAAAAAAAFAAB9Nl9oq+haX2irPz79NWbKM07FGajNUZ1GvzekzcCfqxdfE7PU5PQ4JT71y95n4W22O57/p8eVXhxv0mS+6Xb4uhyck4uO8l+HHL3sxeg9Ni8DeDY6t0t21/8Un1iq/BJ372j5Xmy5M+aeXLOU8k5OUpSdtt9Wz0HjbfZb74iz5FNywYH6LCuyS6v4s82zl6d09wwvNyfry97/wCnn5895ds8QL4cGXU58eDDjlky5JKMIRVuTfRIofSfo62THgwvedRFPLO4adNfZj0cve+a91+Z363q8el4byX/AE/qxxcV5cu2O78I/R9otqx49XuuPHqte+ahL1seL2JfrP2/Lzf0PE7Z1eHJfc7HBM/CcvUcvU8ndyXb6f0pxzUdhihZyli5HHwSVI50Gmj7XSdNhli8ueVlcTUabHmwzw5scMmKa4ZQnFOMl5NPqfHfHn0WQwYc26+HcbUYevm0S50u7x/+X5eR9smk0cTI+F2d739Hl38d9vs56mc1X5CIPof0reEobJu8N10WLg0Ouk+KMV6uPL1a9ifVL+d2R88P0fBy483HM8fl5MsbjdVbFlngzQy4pyhkg1KMoummujR9VnPD9IPgiepil/DW3K8nJXNU/ufX3o+Ts9H4I3yexeJcGVTccGZ+izK+Ti31+D5nj9R6e54Tm4/14e8/9OnDnq9t8V1mOTxz58uzOVLodp402hbR4jzwxpLBn/T4q7Rl2+Dte6jqMcuLGvNcj39NzTm48eTH5cs8e3KyjKSLsrLqeliqEMkhmozVSrLEM0xVGQyWQyoqwSyGVEEMkhlRAAKgAAAAAAAAAAAAAAAAAAAAAAAAAAAAAAAAAAAAAAAAAAAAAAAAAAAAAAAAAAAAAAAAAAAAAAAAAAAAAAAAAAAAAAAAAAAAAAAAAAAAIAAAAAAAAAAAAAAAAAAAAAAAAAAAAAAAAPp0vtFGWl9oq+h+efp6oyjLsozUYrrt0nUYQXfmdzsOf+BvCG+btVTlBYMb/lPkvvkjz+5SvU15RR2e9y+r/RnocUZNfWtY5yX7Sjf5pHDrJ3Y4cf8A3Wf+3Dfvb9ng3z5kEkH1Z7PCvgxS1Gox4YK55JKEfe3R9m0uXHpseLTYuWPFFQivYlR8k2VJ77ob/wCfg/vR796xw1DTfc/O+ty55Y4Pq+mYS91e202dNLmdpgzdOZ5DQ67iSVnd6fU8lzPzNwuNe7l43psGbpzOfj1C8zzmHU9OZzIanl1PpdN1XY8HJxO5lnVHGyZbOG9Ty6mcs99zp1PWTPHTGPFp1fjnbce8+Bt1wSS48GJ6nG32lj9bl70mvifmtn6s07jnU8U0pQnFxkn3TR+VGfa9D5Llw2X4eTqcdZKsJ0wwfc8+zyvo/inN/DPgfYd4a/SQi8GST7tcvxi/meKwP1mvNHqtncdT9Fe64ZO5abVxyRT7JqK/eeSxOssT5/pk7Mc+L/tyv/v/AMu3P72ZfeOSyki7KSPqxwqrKssVZuMVVkEsgrNVZBLINIqyGSyGVlBBJDKgAKAAUKKAFCgAFCgAFCgAFCgAFCgAFCgAFCgAFCgAFCgAFCgAFCgAAAAAAAAAAAAAAAAAAAAUKAAUKAAUKAAUKAAUKAAUKAAUKAAUKAAUKAAUKAAUKAAUKAWQTQoCATQoggE0KAgE0KAgE0KAgE0KAgE0KAgE0KAgE0KAgE0KAgE0KAgE0KAgE0KAgAEAAAAAAAAAAAAAB9Ol9oqy0vtFGfn36aqMozRlGajNdJuH+OZPh+BzfE8mvBXh2Nvhcs7a9vEcLcFWrn7UvwOd4jh6TwJsuT/ms2WHzbf5HLqP18V/f/xXms9sniiCSD6bxN9Bnjpty02onbjiyxm68k0z2+6wlg1Ta6XyaPAH0DZ8i33w/FXeq0qWPIu7X6r+XL3pnxvVcNdvL8T2r6Hp/L259t+TRa5wkrZ6PSbgmlzPG5MGTT5GmnyOVptXKDSbPicnDjn7x9/tmUfQMGsTrmc2GrXmeK024NVzOxx7hy6njy4rHnz4XqVqrXUh6n2nnlr/AGkPcLkknzZz+nlXP6Tvtfuf8HeG911/pOCWHS5HCX8tqo/95o/OLPp30i779X2jT7Fil+lztZ9TT6RX2Iv3v1vgvM+Ys/Z+k8F4eCb818HqsplyXQQSQfVeZ7LwzJvwL4ojfJfV3/3mebh/GR96PTbDD0X0f7/lfTLlxY1700/zPMw/jI+88PRfxOW//wDX/iO3LNY4/wBHKZSXUuykj6ccFSrLEM1Gaq+hUsVZphVkEsgqKshkshlRAZJDKiAAVAAAAAAAAAAAAAAAAAAAAAAAAAAFAAAAAAAAAAAAAAAAAAAAAAAAAAAAAAAAAAEAAAAAAAAAAAAAAAAAAAAAAAAAAAAAAAAAAAAAAAAAAAAAQAAAAAAAAAAAIJAEAkBUAkAQCQBAJAEAkAfTZfaKstL7RRn59+mqrKMsyrNRiup3SNZoy81Rz5Y/4Q+j/W4I88mkzrNFVzro/wAzDccfHp+JdYs28L5oS1mbb8vPFrMTxte3+9nLqpfpd8843bjJ+fV+XhSDlbhpJ6HX5tNkjUscmjin0cMpljMp8vBlNXVQdhs276jZNyhq8FSpcOTG+k4vqmdeQxnhjyY3DKblJbLuPrkceg8QaD69ts1OP68H9rG/KS7HR5tFLDkaaqjxO37lrNq1S1Oh1E8OVKrj3Xk10a9jPYaXxa95xywajb4rWKLksuF1F9OsX0+D+B+Z6j03m6e3Lju8P7x9vouvmVnHn5b4oSRzccZ9jLQ7du2qacNOop9OI7/TeH91hKDnHE4tpOr5Hz87+77OWXHj5rrODK+STsw3HcsHhvAtRq6yayavBpb5v+VLyj+PRd2un3Tx/kx8eDadEtPJNxefOlKa90ekX77PE6jUZtVqJ59RlnlyzdynOVuT9rPs9D6XluZ83+z4XV+pSy4cX+6+s1mo3DWZtXqsjyZ8snKcn3f5e447JIZ+ik17R8QIJOTtuiybhuODSY162Waj7jOecwxuV+Fktuo9blh/B/0a6PE7U9dqXmfuXL8keZwq8qfkel8bavG9bpdswNei0GFY2l04u/3V9553Tx5OXwPN6djfpd985W116jXf2z4aszZozNn0Y4KkMsVfU1GKqVZYqzTKrIZJBUQQ+pJV9SshBJBUQCSKKAFCgAFCgAFCgAFCgAFCgAFCgAFCgAFCigBQoABQoABQoABQoABQoABQoABQoABQoABQoABQoABQoABQoABQoABQoABQoABQoABQogAUKAAUKAAUKAAUKAAUKAAUKAAUKAAUKAAUKAAUKAAUKAAUKAAUTQEAmgBAJAEAkEEAkAQCQBAJoigAFCgAAAAAAAAAAAAAD6Y/tFWWl1ZVn59+mqjKssyjNRis5xU4uL6NUzpLyaTVKUW4zxyTi15rozvGcDcMHHD0sV60evuNzV9q5Zz5jfxVoY7roMO+6VW5RUc8YrpJHiD2mw7nDSZZ6XVXLR6jlOP7L7SOp8SbBk2rVyyY1xabJ60Jew4dNn9DP6Gfj4/9OPNh3z6k/wBXQHqNh8CbnveOOoyNaTSy5xyZI3KS84x7r2ujm+AvDOPc9RPcddi49Lhlw4oS6ZJ9ea7peXdv2NH1hzWKHM8Pqfq+XDleLh8/Na6fpe+d2Xh47Q/Rps+CnqJZ9TKufHPhV+xRp/ez0+3eHNs0CrTaPDj83GKt+99y8NTxOrObhyn5vl6vn5f4mVr6E4px/pmnYabS441UUvgdpDS43HojrNPlXI58dTSPf0c49fmeXl7tus3HwR4c3Nzlq9o0s8k25SyRhwTk33co0/vPHb39DGz6qM8m1anPocr+zCT9Li6dOfrL32/ce91GucFaZhh3mLfBJpnu/H4ceWsMrP8Ahy/D3Kb0/N/iLwru3hfV+h3LT8MJNrHng+LHk9z/ACdP2HSM/VG77do9/wBpz7frYcWmzxp11g+0o+TT5n5t8R7Bq/DW9Ztt1iuUPWx5Eqjlg+kl7H9ztdj7fRdbOolxvmPHy8VwrqT3PhLRx2bbdR4g1cVcYOOCMl1l2Ol8N+H8m7auMprh08fWlJ9KOd4m3mGtyw0OjfDoNM6hFdJP9ox1GV6jP8Ph4+b/AOHXix+nj9XL/R0efNk1WonmyNyyZJOUm+7bORGPDFR8jLBj/XfwNmfVwkk1Hmvv71VlGXkUZuMqso+pdlH1NRioZDJZVmmUMhh9QyoqVfUsyCoghkkMqAAKAACAAAAAAAAAAAAAAAAAAAAAAAAAAAAAAAAAAAAAAAAAAAAAAAAAAAAAAAAAAAAAAAAAAAAAAAAAAAAAAAAAAAAAAASBAJAEAkAQCQBFCiaJoCKBNCgIBahQRUFqFAVBahQFRRNCgIoii1EUFRQJBBAJAEURRaiAIBICoBIIIA7gD6ZLqUZZ/aKyPgP0tUZVlmUZqM1VlZFmUZqMV1Ot0zxS44L1H9x2W17viy6dbbua49M+UMj64/7CZJSTTVpnVarRvG3LHzh5eQ5OLHmx7cnLdwvdi+lbDnw6H6vtc8ePHjUa0+XG/Uyc7+Dd/F37Dst3zrBik26SXNnyzbN7zbeninFZtNL7WOX5M9Jo9Zh1eGOPb9Unjtt6LK6fPrT+8/NdX6byceVy8/u9vT82Fsd5os7nK75HdYJnmtLqseGSjqIy08rr9Iqj0v7XQ9Bp5qcYyjJOLVpro0fI5MLL4evluNv5XbYZcjkubo4OGXI5HFyO3HdYvFlPdlqpNxZ5HX6/JptzShxVGPFKuiV1+Z6rUTjHHKc5KMYq3Jukl5nivEeKO44smPb9QpZckYpyxesklNS69LuK7jhwnJy6y8PRw5zCW2be52nXx1OCPO7R57x3otu3zDh0WaClqtNL0np+JJYIPqped8vV9ztd/NZtxxbTpZYdfraUo1LTYHcpdOTfZfLr3PJbv4i1G5QWDHGOn0kemKHf2tn2Oh6LnzsuN1+7ydTlw45X5/Zyt63vDi072vaW46ZKsmVcnkf7jzuPE8kv5PctiwvJzfKJyqUVSXI/UdP0+HDj24vl8md5Luq0kqRVlmUZ6XKqyKF5FX1NMqsoWZU1GahlWWZVmmVQySrKiGQSQVEEMkgqAACAAAAAAAAAAKAAAAAAAAAAAAAAAAAAAAAAAAAAAAAAAAAAAAAAAAAAAAAAAAAAAAAAAAAAAAAAAAAAIAAAAAAAABIJKIFEgIihRJNARQotQAihRNE0BFAmiaAqC1E0BQF6AFAXARQFyKAqC1CgKgmhQFaFE0CKrQosAKUC1CgKiiaIIqKBIAjuAAPpT+0Ub5ln1KHwI/S1DKMllWajFQyjJZVm4zVWVZLKM1GK4ufRwyXKPqy+46/Jhy4XzTrzR3DKS8jc/dyyxZaXxJuemiofWHlh+zlXFyObg8U4I5I5Mu3RjkX/ACmnyODRwMmmxT5uNPzRxp6GP6s2vejhn0XT8nvcVnLy4+K9MvF2ia55d3g/KOe/94Pxho4r1c28Sf8AKztf7x5R6Ka6SiU+pT7yicv/AIvp/wB1/E8j0Gq8X48s+OOg9JkSpT1OV5HXxOt1vifdNXFw9O8WN8uHEuHl7+pwlol+tP5IutPjj+rfvPRx9D0+HjFyy5uXL224UYTyPkm/abQ0yjznzfkcmkly6FWeyRx0q+hRlmUZuJUMoyzKM1GKhlWSyrNMoZRlmVNRioZVksqzUZCGCGUQyCSrKykgEFQYAAAAAAAJBAAkEACQQAJBAAkEACQQAJBAAkEACQQAJBAAkEACQQAJBAAkEACQQAJBAAkEACQQAJBAAkEACQQAJBAAkEACQQAJBAAkEACQQAJIAAEkEgAKJoqAFCgJomhQoBRIomiiCaFEhEUSCaAgE0KCIomiaFFEUKJoEEUCRRRBBaiKAgEggggtRFAQCaFDQiiCaBFRRFE0KArQokUQVogtRDQVAAIPo8nzKky+0VZ8GP0tUZVlmVZqMVVlGWZRmoxUMzZdlGbjKrKssyhqMVDKMsyjNxmqsqyzKM1GKqyjLvoUZqM1V9CjLsozUYqrKMsyrNRmqsoyzKs3GKqypZlWWM1RkEsg0xVWVZZlTURBDJZVlQIZLIKiCCWCogAAACQIBIAgEgCASAIBIAgEgCASAIBIAgEgCASAIBIAgEgCASAIBIAgEgCASAIBIAgEgCASAIBIAgEgCASAIBIAgEgCASAIBIAgEgCASAIBIAgEgoEgBAEpEgRRNEgqBNCiQFAkUVEUSTRNBFaJotRNAVomiaJoorQotwk8IRSgXoUBShRehQNqUKL0KBtnQo04SOEG1KIo04SKIrOhReiKApQLUKIqgLUQBFFaLAiqkUWBBSgWAH0J9SjfMs3zKHwY/SVDKsllWajNVZVksqzUYqrKsllWajNVZVklWbjFVZVlmUZpmqsoy7KM1GKqypLIZqM1STKPoWZVm4xVWVZLKs1GaqyjLMqajFVZVlmVZqM1UhksqysoZUsypplDIZLIZRVgMFZGQSyAAAKAAAAAAAAAAAAAAAAAAAAAAAAAAAAAAAAAAAAAAAAAAAAAAAAAAAAAAAAAAAAAAAAAAAAAAAAAAAAEhAAFAlIJEhBEglAKJSCJKhRNCiUiohIskTRKQRFE0TRKRRCRNE0TRUVomi1E0VFOEnhL8JPCBThHCacIoDPhHCacI4QM+EUacI4QMqIo14SOEgzoijThIaAzoUXoiiKzaIo0aIois6IaLtENEVRorRo0VaAqCaIIqASCK99J+sUbLPqVZ8F+jqrKslsqzUYqGUkyzKNm4zVSrLFGzUZqCjZZ9CjNRhDZRlmVZqMVVlGyzZVmozVSrZZlGaYqrKMs2UfQ3GahlGWZVmoxVWVZLKs1GVWVZZlWajNVZDJZDKyqyCWQaRDKslgqKgkgIhgkFRAAKAAAAAAAAAAAAAAAAAAAAAAAAAAAAAAAAAAAAAAAAAAAAAAAAAAAAAAAAAAAAAAAAAAAAAAAAAAAkAkAAWSKiKJJCQBFqAKgSkSkSkEESkSkSkVBIskEiyRUQkSkTRai6RWiVEtRZIqKqJNFqJoukVomi3CTwjRtShRpQoaTalCi9CvYNDOhRpRFDRtnQo0ojhGl2zoijThIoml2yaIo1oq0QZUQ0atFWiKzohou0Vogo0Vo0aIaI0zaKmlFWiKqCe4CvdN8yrYfUq2fBj9FUNlWSVbNRioZRktlWajNQyhLZDZuM1WTKsllWaYqrKsllWajNVZVkshmozVWUZZlGajFVZVklWajNVZVlmUZqMVBVksqzUZVZDJKs0zUFWWZU1GUMgllSogAFRAACIABRFCj0uzeAfFG/Qjk0Oz55YZdMuRLHF/GVX8D0D+hTxklf1fSP2LUoxeTCeaar51Qo7/evBfiPw/Fz3LadRhxJ16VR4of7StHQmpZfAihRIKIoUSAIoUSAIoUSAIoUSAIoUSe/wDo6+jTV+MdStZrPSabZ8bqWVKpZn+zD82ZyymM3SPn9HdbV4Q8Q71khHb9n1mZT6T9E4w/2nS+8/RUNB4F8JT9Dptp0r1OKuaw+kyJ+2cu/wATDcPpLxYk46fBjxvzyzt/7K/ecLz2/pj0YdLyZe8j5ptP0FeJNZO9x1Gk2/HX7XpZ/JcvvO31f/s+6mOK9Fv+LJk/ZzadwT+Kb/A52u+kXXamdLU5YQ//AIMVBfvM9J4s1GOXFh3TNCTdtTm+b+PIx9Tkvy9E6C2eY8Fu30TeMdqU5va3qsUf19JNZL90ftfceP1Gk1GkyPHqcGXDkTpxyQcWn7mfpHR+O9xxKPpoYdRHz+y38Vy+473S7ts3jCE9t3Db8c+KN+izxU4y86fmanPnP1Rx5Ok5MJuz2fkuhR6/6QvBebwZ4hngipT2/PeTS5WuTj+y35r9z7nkT045TKbjyooUSCiKFEgCKFEgCKFEgCKFEgCKFEgCKFEgCKFEgCKFEgCKFEgCKFEgCKFEgCKFEgCKFEgCKFEgCKFEgCKJAKiQCUgCRYgkqBZIJElKiiyRCLpFZEiUgkWSCCRZIJFkjWkEiyQSLpFRVIsolqJSsukRRKVllEmiptHCTRKiWUS6ZVonhLpCgbU4SaL0KGhThHCacI4Ro2z4SKNOFimNG2XCRwmtEUDbKiKNXEhomhk4lWjVoq0TS7ZtFWjVoq0TTW2TiVaNWirRFZUQ0XaKtGVUaKtGjKtEVm0CzQIr2jfMq2G+ZDPhR+iqGVbJbKNmozUNlWyWVZqM1DKtksozcYGUZLZUsZqGyjJbKs3GUMqyWVZpiqso2WkyjNRlBVksqzUYqrKslsqajFQ2UZaRVmoirIZLIKzVWQSypqMoZBJBSoIZIoqIAARHc/QH0Y/RXpNFocG977p1n12VLJh0+SPq4V1Ta7y9/Q+a/RX4dh4h8c6WGeHHptInqcqatPhrhT98mj9THl6jks/LFkQkopKKSS5JIk+W/S99IOp8NYcOz7Tl9HuOpxvJkzKrw47pV7XT+R8Fxb9vOHWrW4t318dSnfpfrEuK/mccODLObW3T9lTxwy45QyQjOElUoyVpo+H/AEqfRbp9HpMviDYMKx44etqtLHol3nHy9qPZ/RX46y+MNky4tfKP8J6JqOVxVeki/szr4U/ae9yY4Zsc8eSKlCacZRfRp9UZxyy48jy/EoPQeNth/wAG/GG47ZFNYseTiw3/AM3L1o/c6+B58+lLubjIACoAAAAAAAA9d9HHhKHjDxXj0Wok46PDB59RwunKKaXCve2l8z7X4x8Yafwzo47DsUMeLPjgoNwj6unjXJJftUfP/oBi34s3KVcloa/78Tm+OsXpPF25NfaWRf1UeLmtueq9fS8czy93nM2s1Wpk3lzZJuT52+rOw0u0ReNT1DlxPnwp9PedTGUsc1KLqUXafkz0Gl3HDnxJ5Jxhk7pujndvrcerfdpDQ6XHzjgjft5/iTl0Wmzc54Y35rk/uNlKMlaaa80zOeq0+P7WaC9nEZdtYur1ehyaKPptNkyKK+1z5o7fadynNY9RinwajE07XZ+Z1ms3WHA4af1m+Tk1yR1+i1GTT6mM8avtJeaN437uVsl1PD7Pue26D6SPBuTSZ1GGpSuE6t4cqXJr2P8ABn5f3PbdVs+56jbtbjePU6ebhkj5NfkfpPwKlj3KdSf6TDdefNfvPi30tRlH6Td34u8sbXu9HE7cO8cri+N1PHMOSyPFAA9TzAAAAAAAAAAAAAAAAAAAAAAAAAAAAAAAAAAAAAAAAJAJooIlBE0ECUEWKBKILJFZEWSFFkioJF0iEiyRUSkWSCRdIrIkWSCRdI0iqRZIlIsol0lQkWUSUiyRWUUSkWUS1FTanCTRdRJ4SptnRNF+EnhGhnQo04RQ0M6FGnCRwgZ0Q0acJDiNDLhIo1cSrRNLtk0Q0aOJDRFYtENWauJRoyrNqirRo0VaJY1GbRRo1aKtGVYtEM0aKNEWKNAs0CNPWt8yrZL6lWz4UfoahsqS2VbNRmqtkMMhs1Gaq2QwyrZpiobsq2SyjZqMobKsllTUZqGVbJZWTNMVRsqySGzUZqrZVksq2ajNVZBLKtmmFWVZLKs0lQQySrZWEMgkg0IIZJBUQwSQEQCSCo+3/wDs+6SHBvmsaXHeLEn5L1m/y+R9sPjf/s/TT2re8fLiWfHL4OL/AHH2Q+dzfrrUflP6U9Zk1v0kbxKcrWLJHDD2KMUq+dnjz0/0ixcPpE35Nf8Avcn86Z5g93H+iMvpP0HaueD6QPQKbUNRpMkZR82qkvwZ+lD8x/QtjlP6SdJJJtQwZpP2Lhr8z9OHj6j9bUfnn6e9JDF4u0Gpiqln0dS/oya/M+UH1/8A9oCae/7PDutLNv4y/sPkB6uC/kiV7DwV9Hm5eN8ery6PUYNPj0zjGU811Ju+SpPpX3nQb7tT2Pe9XtctRj1E9LN455MafC5LrV+XQ/Q3g3Bj8CfRA9x1EeHM8EtbkTXNykvUj/VR5XwT4B8J+KvDul3Pd9RN7rrJ5JZYR1Si5S43+r15nOc13bfBp8SB9r+kf6MvDnhfwbqNz27HqVqYZMcIvJmckk5JPkfIdo2rWb5uum23QY/SanUTUILove32S6nbDkmU3E04QP0Ts/0K+GNp0Ec2+556zMleSc8rxYovyVVy97J3f6FfDG7aB5tizT0maSvHkhleXFL33fL3M5/iMNrp+dQc3d9p1mx7rqNt1+L0epwT4Zq7T9qfdPqcI7y7R9e+gBf/ALQ7u+31SP8AXOT4s/zr3P8A17Kf+z6r3be35YMf9ZjxPJy8Ubm31+szX3ni5P4le/of1V0s8EJttrm/JmctIv1ZfNHIBl9PtjiLTT6cSostJ5z+SOSAnbGK02NdbfxNIwjBeqqLALqPpfgmdblp7/WwV9yZ8l+mbF6P6Stc7v0mLFL/ALiX5H1TwVL/APWOgp9cbX/dPnH06Y+Dx9jl+3osb++S/I7YfxP9Hyuun+Y+ZgA9LxAAAAAAAAAAAAAAAAAAAAAAAAAAAAAAAAAAAAAASECiUASggiwBRKJBKKgiyCRZFZEi6RCRZI0lSkWSsJF0ispSLJBIukWJRImiUi6RqMoSLJEpFkis1CRZIlIukaRVIsolkiyRUVoUX4SaKm1KJ4TXHinknGEIuU5NKMYq22+yO10/hfedVjc8e35Uk6fHUH8pNMm5GMuXDD9V06XhHCez0/0ea6eRrU6vBihVqUE5u/KnRy/+Djl/lVX5fV//ANIzc8fu816/gl13PA8JHCe9/wCDiX/Skf8A5H/6RT/g6n/0j/4C/wDMO/H7p+P4P+7+1eEoij1Or8D7rgTlh9FqI8VJRlwyrzfFSXzfU6DUaLVaTh+s6bNh4r4fSQcbrrVlll8PRx9Rx8n6a4lFWjVxKtB2ZNFWjVoq0RWTRVo1aKNGVZNFWjVoo0Rpk0VaNWijRmtRk0UaNmijRFZMFmgZV6dvmVbJfUqz4cfoUNlWSVbNRmobKtktlWajIUbJbKM1GaMoyWVZqM1DZVklWaYqGUbtlpMoajKGUZZsozUZqGVfUllTUYqGyjLMozUZQyGSypWaFGWbKmogyAwVEEEkFQIJZAQIJIZR9Y+gbdY6XxRr9snKlrNOpwXnKDuvlJ/I/QZ+Mtm3bU7FvOj3TSNen0uVZIp9JeafsatfE/XPh7f9D4l2TT7poMilizRtxvnCXeL8mmeHqMNZbWPgv03bDk2/xit0jjf1bcMcZcaTpZIrhavzpJ/E+ZH7K3vYtu8RbXl27c9Os2nyLp0cX2afZo+cYvoD2OGuWXJueuyaZSv0NRTa8uL+w3xc+Mx1kWOi+gXw/knuGv3/AC42sOPH9XwSd+tJtOVedJJfE+7HF27btJtOgxaLQ4IYNPijwwhBckdN428WaXwf4dz7hnlF6iScNNib55Mlcl7u79h588rnltXwb6Zd2juf0hajFjlxY9Fihp/6SuUvvlXwPNeENkl4h8WbbtiTcM2ZekdXUFzl9yZ1Go1GbV6nLqdRNzzZpvJkm/1pN22fYvoE2JZNbuO+5YqsMVpsLf7T5yfySXxPbf8AL42Xc/TrvUdD4d0GxYGoy1WT0k4rtjh0Xutr5HxXwuq8W7O11+vYef8ATR330pb7/D3j3X5IT4tPpX9VxU7VQ6v4y4jofDH+dmz/APXsP9dE48e3jH6G+mn/APdtq/8AX4f66PBfQFt2LNv26bhOFz0+COPG/Jzbt/KP3nvfpp//AHbav/X4f66PCfQDuGPFve7aCc0p58EMkE+/C3f9ZHHH+DV+V/p73nUS3Xb9lhlktNDD6fJBdJScmlfnSX3kfQHvOeG77hss8remng9PjxvpGakk68rUvuKfT3tWbHvu3bqscngy4PQynXJSi26+T+4fQHtWbJv247rLHJYMOn9DGfZzlJOvlH70a/L9E+T6fdtx4d92vcYQSlqMEseRru4NV90vuPkB9h+n/cMeXedp2+E054MM8s4rtxNJf1WfHjtwfoiV9p/9nyP/ABvfp/8A8PCvvmcXxDP0niTcpVV6nJ/WZ2X/ALPuKSwb9lr1XLDFe9Kf7zqd6kp77uEl0epyNf7TPPyfxK9/QfqrggAy+mAAAAAPf+C5r69tzfk19zR4j6esbXjLQzrlLQxXynM9f4OyOOp259f0lfe0eb+n/Co77tGa3c9NKL+Er/M64/xJ/R8vrv1x8fAB6ngAAAAAAAAAAAAAAAAAAAAAAAAAAAAAAAAAAAAAAAkoEogsgiSyIRKKJJSILIsSpRZEJF0jUZSkWSISLpFjNSkXSISLpGkSlZdIhKi8UWM1KRZIJF0jUZokWSCRdI0zRIskEi6RUQolkjbS6XNrNTj0+nxvJlm6jFdz3mzeAcMMcM27TlObVvTwdKPXk5Lm+3Sua7kyymPl5ufquPhm868dtmx6/d8nDpNPKUbqWR8oR6dX8U6XP2HvNl8D6PQwWXX8GqzvnTj6kOXNU+vV837OSPTYcGHS4Y4dPihixRuoQikl8DbFjyZ58GOPFLyOGfLf6Pic3X8vPezjn+3lx8Om0+mxLFgwY8eNdIRikl8DkYseTPk4MUXKT7I58NpSSeXN74wX5/2HN02PDo4yjC3xO231PJnzzXt7136f0jn5Mpeb2n92OLZ8SjF5ZylL9ZJ8jdbbo001h6ecn+80eph7SstTGvVs8tzzvy+9h0XBhNTCEsOjhKMZ4sMXJ1FNLmJ6LSZI08EF/NVfgU9O/M89rvEOowbjKOKS9HB8KTi+fS/vNcfHnndY1OovDw47zxll/Z22bZVTeHLz/ZmvzOl1OljL0mHUYk7TjOMl1T8/M5WPxVxYqlhjHJ+1dr5GU9VLccvHCEZTrn6NO2vaj1cc5cb+d8Drsemsl6eWX/V0W5+AdJuOkWfTaeOJtVGWBKLXVc49Grfv5dUfPN58N67Z5cWSDy6d81lhF0ldLi8n09nPqz71teHNpsMo5VFJu0k7a9/3G+o0Om1dvLjXF+0nTJOsuOWsvePq9P0/L9LHPC+/zK/MjRVo+reJ/o6w8c9TomsCpJcMV6Po6TS+z25rl7LZ8x1WlzaTUZNPqMbx5YOpRfY92GeOc3i7Ycu722as+HFaKNGrRVo06sWirRq0Uaoy0xaKtGrRRoyrJoq0aNFWjNajFoF2gRp6BvmVbDfMhs+JH6CobIbDZVmmaNlGyWyrZYzUNlWyWyrNRlDKthsg1Gahsq2WZSTNMKt2VbJKNmozRsqwyrNRmobKslsq+hphDZRlmVZUQyGSyrNMoIJIKiAAVEEMkFFWCSAgQSCiD0HhPxnvHg3XvUbZlTw5Gnm0uS3jy15+T9qPPgmWMymqj9F7L9OnhrW4YR3TFqdt1HSSlB5MfvUo8696PQy+lTwRGHH/AIQ6ZryUZ38qPymKXkee9Nj8Vdv0Hvv08bHpMMobJpc+4ah9JZIvFjXvb5v5HxLxH4l3XxVuj3DdtR6TJXDjxx5QxR8orsdSDphw44e4H6Y2qMfo9+hv6xNKGphpXmkrq82Tovg2l8D81YsksOaGWFcUJKStWrXsPQ73488SeItu+obpuLz6XjU/R+jjG2unRDlwuep8Dzs5yyTlOcnKUm3Jvq2c7YtTi0XiDbdVnlw4cOqxZMkquoqSbfyR14OlntpH3H6TPpF8M+JPBOp27bNdPLqp5ccowlhnG0pJvm1R8f2PetZ4e3nTbpoMnBqMErXlJdHF+xrkdcDGHHMce0fpHbPpZ8GeJNr9BvfBpMko/pdPq8XHjb9jpp/GmNz+lnwZ4b2t4Nj9HqsiT9Fp9Hi4MaftdJL4Wz83A5/hsd+V27Hfd61niHedTumvyceozyt+UV0UV7EuR1wB6JJJqI979FnjfH4P37Jj1t/wdrVGGaS/5Np+rOu65tP3+w+sePPC0M+J79tsVJOPHnjDmpL9tfn8z81H2D6K/pPwbVpv4B8Q6jg0UV/xXUTVrH5wlXbyfboebm47+rF14uW8eW46wH0+Hhbwb4glPLtO643Kbb4dNqIzS/o82jr9V9Fushb0m44cnkskHD8LOHdPl9THq+O+bp4AHpcvgLxFiy8C0KyLtKGWNfezm6X6NN7zU809Np15Sm5P7l+Y3HS8/HPfbxpMISyTjCEXKUnSilbbPo+n+i2EKlrd19XuseOvvb/I5uDB4K8FSya/PuuB5sceTzZ4zmv5sVzv4Du+zjn1nHJ7e6/hfw9j2HaVuO9ThhliTyVOVRxLrbfmfEvpR8Z6fxj4jx5NCpfUdJj9FhlJU8jbtyrtfL5FvpB+kjW+MtU9Ng49NtGOV48F88j/AGp+32dvvPCnp4uOy92Xl8zk5MuS7yAAd3MAAAAAAAAAAAAAAAAAAAAAAAAAAAAAAAAAAAAAESgiUALIqi5UEWIRJUqSyIRZFRKLoqi6NRmrIvFFUi6RplZF4ohIukWJUpF0iIoujUYqUi6RCRdI1GalIskEi6RpKJHI0ulz63U49Pp8UsmbI6jCPVlMWOeXJHHjhKc5NRjGKttvokj6r4U8PfwJoXk1EIPXZuc5Lm4R5VC/vdd/OkzOeXbHj6vqseDDfy08OeG8Gxabinw5NZNfpMvZfyY+z8flXdpSnJRjFuT6JK2GzN7hHb8scrjxyV1G6PNblff5fmu+8/NO++b7uzwbZK1LUNRX7CfN/E5y4MUODHFRj5I83k8Xf/k//F/sMoeLsTm1m0s4xrrCSk79zo82XDzZe9j9P0ufQ9PNcd9/u9LLIZSmdZh33b9RXDqYwlw21k9WvZb5Wc1ys5XC4+Y+ljy4ZzeN204iOM4eXcNLhlw5M8U7apc699dDrs2/KqwYX75v8l+86Y8OeXiOPJ1fFx/qydxqtStPpcmW1cY8r8+33nk1kNsmq1OuuOTK1DrwpUv7fiU+rw85Hv4OL6c9/L4nW9V9fKdviO32Tb9LuEck87c5Y3Xo+iprq3/foemxYMWCLjhxQxxbuoRSVnmvDk/q+vliTk45o1XLqua+6/mepo+f1dynJZv2fR6DHC8UsnugsmVodDyPoT2XaUotNJp8mmeI8YeBsW74PTaKKjqIR9T9z8196fTyPbOSjFybSSVtvsRjyQy445MclKMujRvj5cuO7xZ5eLDl1L7ZfH3fmPVabNpNRPBnxvHlg6lF9jBo+6+OfCGn3zbcmrwYuHccEHKEoJL0i68Mrr59j4dkxyx5JQnFxnFtSjJU0/Jn1+HmnLjuOGrje3LywaKNGrRRo6VqMmijRq0UaM1pkyjNGirRlqMmgWaBGndN8yrDfMg+I+9UNlWS2VbNRmjKNktlWaiDKNktlWVmoZDDZDZpiobM2S3ZVmogyjJbKs1GKMo2S2VNRmoKyZLZRmmRkMENlZqGVJIKiACCoBggoBghlQIokAQAAgRQsWUKFCxYChQsWAoULFgKFCxYChQsWAoULFgKFCxYChQsWBaEp45KUJOMl0adNHe7f428T7XS0m+66EVz4ZZnOPylaOgsWSyXyPo+m+m3xhg07xTyaHUSrlly6f1l/stL7jqtb9KnjTXN8W95cUX+rghHHXxSv7zxtizH08PsOfr973bdJcWv3LV6p/8A8bNKX4s4AsWbk0FChYsoUKFiwFChYsBQoWLAUKFiwFChYsBQoWLAUKFiwFChYsBQoWLAUKFiwFChYsBQoWLAUKFiwFChYsBQoWSAJIJCJRYqixRKLEIkrNSiyILIqLRLorHoXiajNWijSKKxLo0zVkuZdFYl4mozV0i6RVF4o1GaskaJFUi6NRlKXMukEjtdg2fJvW649LDljXr5pcVOME1bXt50va/Iu9TbnnnMMblfEeq8B7DS/hnUR846ape+MpNfcvjy6M9w3zK4sOPTafHgwx4cWOChCN3SSpLmRkmscJTk6SVs8tvddvyPVc+XPyXJjqtVHTwt85Pojz+o1Msk3KTtsvrNVLNllNt12TfReR105ts74YO/Hxzjn7rTyWZCwdmg5GknkU3CM5KDVyinylXS/M41nI0j/Sv+aNbWWzw5oFkWDy5WnVQb82anXvU5Irhi1FLyRnLLknfFOTT7WfnOo/xBw8eVxxxtsfW4vSeTOS2yO402pjpdXhzSnwqM03Tptd/uPQYfFG15YOU8uTE7rhnBtv28rPCEHxup9b5OXKXHGR9bpeinBjZvb6Hi37a883GGsxppX66cF82kTqd723TYXklq8U/KOKSm2/cvz5HztnA1+tlppQjjpyfN35f3/Azw+oc/LezHGber6Uep1HiDUa3UxlkSjgjdYo/i/N/35Wdro9bl0rUsUlLG+bh2Z4HTbrjm1HKvRy8+z/cei2vWxkli44uD+xJPv5Hky5uq6Xkud/1+1dPw/HzTsy9r8X5j2y3XRuKbytPycXy+4+VfSBsuJR/hLSxVQlw5JJVxRfKLftXJdO/kj2cvMrkxwz4pYskYyhJNNSVpr3H6707mw5OKc2Hz5flvUOq5+Dqvp8kn5fn7x8MaKNHab1tk9p3TNpJKXDF3jb/Wg+julfk67pnWs+q+rhlM8ZlPlk0UaNGUZK6RlJFGjWRmzLUZvqCX1Blp2r6lWw3zIZ8V91DZVsNlTUjNCGwyrZpENkNhsgsYqGysmGyjNRAq2S2UZqMjZVsllWzUYqGyrZLKM0yhsgEPoVKNlCWQzTKAAVEAACCCSCoEEkAAAEQACgAAgAAAAAAAAAAAAAAAAAAAAAAlxcasgAAAAAAAAAAAAAAAAAAAAAAAAAAAAAAAAAAAAAAAAAAAAAAAAASCaKJRKIRZIqLEkEoqJRZEJFkVFl0NEURdGozWkUXRVF0ajNXReJRGkUajC6LpFV1Lo1GaskaIrFF4o1GVkj614P2uG27Bhyeq82qSzTkvJr1VdXyXbzbPl2g0v13cNNpePg9Nljj4qvhtpXXxPuEmc+W/D4vq/LccJhPlRs6fddV63ootVHm/edlqsksWnnOPVI8tnyNyZnDHdfI6bj3+essszBsmUrZbT6fNq9RDBgxvJlm6jFdz0bkm69OrbqKA9hDwFN44ue4xjOvWUcNpP32rOVPwNpFpZcGpzS1Ch6rk0oOVeVNpWee9Zxfd650HPZvTwpytH+v8DjTjLHOUJxcZxdOMlTT8mRGcoO4tpnq28mtO0BxceqTSWRU/NHITTVppr2Ey8Unli2RZNkH8ry/VX7nHxAEAyqJSUIOUnUUrZ5zNlebNPJL9Z9PI7ncFKWiyVfKnSXtOiPu+k8ePbc/nwsDfTanLp5qWLJKEvYYMi6Z9XLCZTWUafR9u1X13b8Od/alH1uVc1yf3o5KPNeE9TeLUaduPJqcV3d8n8OS+Z6U8PpXL9Dqc+lvi+8fG/wAR9JOThx6vHzPavKePNthn2mOvjjgs2CSUp87cG6r282uvtPmzR9t1+m+u7dqdLxcPpsUocVXVquh8Vy45Y8koTi4zi6lGSpp+TR+q477afO9K5e7juF+GLKSNGijRqvrxkzNmrM5GWozkCWDLUc/uQ2RJ8yGfHkfcGyrYbKtmmRsq2SVZWaFWw2VbLGahsq2GyGzSVDZVslsqaZqGVbJbKtmoxUNlWyWVKgVbJbKmoyFSWQVAgkgqABAAgkFEBgBEAlkAQCSCoAAAAAAAAAAAAAAAAAAAAAAAAltvqyAAAAAAAAAAAAAAAAAAAAAAAAAAAAAAAAAAAAAAAAAAAAAAAAASgBJBJUSiyIRZASWRUsjUZSiy6kFl1Ki6LxKI0RpldGkSkS8epqM1dGkSi6l0ajFXiaRKRNEbjNXReJRGiLGa9R4D03p/EsMnHw+gxTyVV8V+rXs+1fwPqEjxv0dabg2/W6rjv0mWOPhrpwq7v+n9x7FnDO7yflfVOTu57Ps63d8nDghGvtSu/d/6nSaXRajc9ZHTaaHFklzbfSK7tvyOfvOXizqCcqhHmn0t+Xwo9N4N0elhta1mNKWpyOUckrtxp8o+zlT+PuMcnL9LDu+Xp9P6f6msb/VT/AfbXp8UJZM6yxXr5ISS437mnXw+85OzeGNLtGoyahTefK21jlNV6OPl7/b+HM70g+debks1a/QY9NxY2ZTHwEElck4Y8csmSSjCKblKTpJebOTvt4HxltL0ut+v4opYM7qVVyye72pX77PLnbeId4e77lKcXWDHcMSt81f2ufd/u8jqT7vTzKccmT8x1Nwy5bcPAWjklB3FtFbFnZwciOeL+0qfs6GiakuTTXsOFZKk07Tp+w+J1XoXTc3vh+W/t/6fS4PU+bj9sveOWDBaiX6yT+40WWEv1q9/I/OdR6J1XDd4zun7PscPqXByebq/umUVODjLnFqmebnF48koOri2nR6R+Z0e5Y1DVtqqmlKkv7+RfTLlx8l485rb34ZTKblcUhkWRZ9tt2mw6t6XdsPN8OR+jkkut9Pvo91izRyuai/sS4WfMbpnutm1HpJS9a1NcSb6svTdLjeovP8AOtPjeu8uX4WcU8b27pHyTxVo/qfiLWQUZqM5+ki5rrxc3Xsu18D60jwX0iYccdVoc6j+knCcZO+qVUvvfzPr4X3fA9K5O3m7fu8OyjNJGbOlfpmb6mcjV9TORmtRmAwZVyu5DYb5lWz5L7Y2RYZVsqUbK2CrZWaNlWw2VNM0KthsqajIyGw2VZYzUNlWyWyppkKtklSoMhgg0gQAEGQAUCCSAgAQUAAAZBLICAoABQoABQoABQoABQoABQoFoQlkyRhFXKTSS9oFaFHfYtgxLGvTZZuffgpJfM5UNo0UOF+h4nGucpN3710A8vRbHiyZZcOOEptK6irPXw02nxzUoYMUZLo4wSZqB496LUqEpPT5VGKttxa5GNHtjpdx2dcMs2lT4rt41+X7gOjoUAAoUAAoUAAoUAAoUAAoUAAoUAAoUAAoUAAoUAAoUAAoUAAoUAAoUAAoUAAoUAAoUAAoUAAoUAAoAFAkgkIsiyKosiotRKIJRqIsiy6lUWXUqVdGkTNGkTUYaIvHqVRePU1GaujRGaNEajNXiaRM4mkTUYrRGiM0aI0zX0z6Pf8AN/P/ANal/VgepZ53wLpvQeGYZOPi+sZZ5KquGnw17fs38T1ml0GbWO4UoJ05PseXPKY22vyfU8WfP1WWPHN3byuux/W92eLG/tNRbrpSV/gz1/hLRz0W2Z8c5xleeUk15cMTp9Xs89v32c2nLDKDnjm/N9V7+vwaOfo9yy6NOEVGUHK2n+R+e671WcfUTi3+TXv/AFfsPTPS7On77Pz/APh6Y6rft7xbHo4ZZw9LknLhhjUlG/N+5e7uvMLfdOsE55MeRSjFy4Yri4q7L2s+abtueXd9xyavKuHi5Rgm2oRXRL+/Vs9/Q/T6q7xu5HD1Dkz6bHVmrXqf+ED/APln/j//AKJ1+8eMNRuek+rYcP1WEuWRqfE5LyulS8/P8fMg+tj03FjdyPi5dZzZTVyWsmygs9DyrWLK2LAtZFkWRYXS1kWRZDZDS8Zyj9mTRw9ylKcYSbVJtfP/ANDkWcbXW8FrtJNnm6njwywuVnvHu9P5MsOfGS+zr2yLIbIs+Q/WJs+n7D4X1OPbcOo1Eni1DjHhwyXRV+t5P2dvjy6/wH4Wm8kN51+GPo6vS45rm32yexeV+d8qTf0Q1jyXDw8fU8OHPO3N5bLp8unnw5YOL7X0fxPBfSMv8mvz9L/un1zc/wDJ2X4fij5F9I32tu92T/dPf0/Jc/evzuPSTpetxwxu5Zv/AJeEZmzRmbPXX3FH1M5Gj6mbMtRRgMGWmzfMq2GyrZ8p9m1LZVsNlWys1LZRsN2VZYlLKthshmmUWQ2GyrNRmjZVslso2VkbIsEM0g2VJIKlCACogABEWACgQSQwIYJIKAACIAAAAAAAAAAAAAAAAO72TRf+9zXsx8/g2dboNI9Zqo4rajXFJrsj1kYqMVGKSSVJLsBJ222eGN73iCyaHbc+TE4uUcrShCSTp1KVJu+yd9fIw2Tasu971pNtwvhnnnwuXJ8MespU2rpJur50foTQ6HT7Xt2n2/Sx4cGngoR5JN11bpJW3zb7ts5cnJ2+0Zt0+QaP6L/EOqxuWX6ppZcVKGbNbft9RSVfG+R3Om+h3UT08ZarecWLM74oYtO5xXPlUnKLfL2I+mp00zlnny5s0l2/OniXw1rfDG5PS6pceKdvBniqjlj+TXddvamm+lP0rvOzaLfttyaDX4uPFPmpLlKEu0ovs1/Y7TaPhfijwduPhbNB6jhzaXLJrFqMadN86Ul+rKldc11pumduLmmXtfLTxm57YtXF5cSSzpf7fs9557LinhySx5IuM4ummezOHr9vx66Ct8GSPSaV8vJndXlQa6jT5NLmeLLGpL5NeaMgAAAAAAAAAAAAAAAAAAAAAAAAAAAAAAAAAAAAAAAAAAAAAAAAiSSCSiUWRCJRUWJRBKLEWRZdSqLIrK6NI9jNGkTUZaI0iZoujUZrRGkTNF0ajNaRNIma6l0bjFaovEziaRNM19c8G/5o6H/tP/xJHv8Aaf8AJuP3v8WfJvo51nFptbopOC4JxzQV+s7VS+CqPz9p9f0P+I4f5i/A+Z1ntNPm+n8Nx63kt+3/ACrrNNHV6eWKTq+alXRnkMuOeHLLHki4zi6aZ7VnW7lta1+TDOOVYpRklNuPFxQ7pc1T9vP3M/Pdf0P15MsP1R+m6bqfpXWXh5tM8zHw7uefVZMel0WaeOLbjOVKMo3+06TfsPp+n23S6ZLhxqUk74583/Z8DlHf0ng5eiuWVvn4eX1L6fWST7PiU4yxzlDJFxnFtSjJU012ZFn0rxL4WhvFanSuGLWKk3LlHIvbXdefw8q+b6nT5tHqcmn1GOWPLjdSjLsfp+Hnx5J+78v1HTZcN9/Ctiylizvt59L2QVsWTZpayCLFhdJsiyrZ3eweHM29S9NLIsekhPhnK/WfK2or5c359+hnPOYTdbw47ne3FGwbBm3rUW7x6SD/AEmXz/kx9v4fJP32n8PbTg00MD0GnyqKrizYozlL2ttHN02nw6TTw0+nxxx4oKoxXY1s+Tzc+XJf2fb6fp8eKfu6D/Afw5/0d/4+T/zHE0n0ebLpdXjzylqc6xvi9HmnFwl70oq17D1RNnne6Z0sENhA2z1kVLRZk0muBvn7j439Is4PLt+NTi5xjkbjfNJ8NOvg/kfXtyzrDo5R/Wyeql+J8H8Yaz654l1VT4oYawx5VXCua/2uI9/RS6tfO55M+sx1/LHQMzZozNnur2RR9TNl2UkYrUUAYI1pZsqG+ZVs+W+slsq2Q2Q2WRNjKthshs0yMq2GypWakqGyrZpkbKkkNlEMgEFZCCSCoAEFAAgIAAqhAAQIokAQACiKBJAAABAAAAAAAAAmMXKSjFNtukl1ZB22yaNZcr1M/s43UVy5y/s5AdptujWj0qi/4yfrT6cn5fA5gPTeBfDcfEm/xxaiEnocEfSahptWv1Y2lybfudKVO0ZyymM3R9B+jXw49o2WW6amEVqtdGMsfNNxw1cedcnK7avoo9GmezNMsrddjM8W7buuVuw5ON3jRxjTHkUY07JlCNzj67Q6bctFl0eswxzafLHhnCXRr8n3T6plvT/yfvI9NL2GZjWtvhXi7wVrfDWrnkxQy6jbX60NQo3wK0uGdck7aV9H27peWP0/KGPUYZ4s0I5MeSLjOE1aknyaa7o+DeMfB2p8La3ii5ZtuyyrDna5p/sS8pfc1zXdL1cXLv8ALk1Lt4/X6OOt0zh6qyLnCT7M8tlxTw5JY8kXGcXTTPZnA3TQfXMKljUfTQ6N915HoV5gEyi4ycZJpp00+qIAAAAAAAAAAAAAAAAAAAAAAAAAAAAAAAAAAAAAAAAAAAAAEBJJBIRZdSSqLFFiUQSaiLIsiqLIrK6LxKR6F4mozWkTRGcS6NRmtF0NImcehaLNRmtUaIyRojUZrRGi6mSZojTD0/gbV/VvE2GDljjDUQlik5uu3Ekva3FL4n23ZtTcZaeT+z60fd3/AL+0/PG16z+D910et9H6T6vnhl4Lri4ZJ1fbofcsWpxxy4tXpZceGajlxSprihJWuvNcmeTqcO72fN6nL8NzYdRPHivUMqymHU4dRG8c1Kuq7oufLss8vrTPHKbxu4EEkADpPEXh3Dvmm4o8OPWY1+jy+f8AJl7Pw+afd0TRccrjdxnPCZ49uXh8Q1OnzaPU5NPqMcsebG6lGXYxs7rxk68Wa3+h/UidFZ9rDPuxlr85yYdudxnwvZPEZ8Q4je2NNLIspxEWNml2z1/gLPCOfXYXL9JOMJRVdUm0/wCsvmeNs9B4N1McO/cEk282KUI12fKXP4RZx55vjsejpr28sr6UpFlI46kXUj5b7bexZwNw3bR7Vpnm1eZR5NxhfrTrtFd+q/M83t/jV6nfXDNGGHb8nqQc+Tg+dSb9vR9ly58m3ZxZZTcYvNjjdWvZlkiqMNbqVpdM2mlklygvb5/A5yW3UdcuTHjwueXiOm33cI4lnzSTlh0uOUmo9XSt18q+B8Fz5p6jPkz5ZcWTJJzk6q23bPp3jbX/AFPw/LDGVZdVJY1U6aj1k67rlT/nHy1n1+HHtx1HzfT98ndz5ecqozN9C8jOR0r6cVZnIu2ZszWoqwQ+oMtQbKhsq2fNfU2lsq2GypqRlNlWw2VZpnYQ2GyrKg2QCCoMqyWQWIEEkFQIJIAEAFQIAAAAogAAAAEQACgAAAAAAAAAAAAAmMXKSjFNtukkup63RaZaTSwxKuJK5Nd33Oi2bS+n1iySXqYvWfv7fv8AgelAH37wNs8tj8I6XDlxej1Oa8+Zc74pdE0+jUVFNeafvPk/gLZMe++KsGLOovT6eL1GWEufGotVGmmmnJxtPtZ95yS7Hl58t3tZyrJu2QAcnIAAAAAXhKmZ7joNPu22ajQaqPFhzwcJck2vJq01afNPs0iTaEuRmz5alfnnxL4a1vhjcnpdUuPFO3gzxVRyx/Jruu3tTTfTH6M8SeH9N4m2eeg1E5Y3xekxZI9YTSaTruubTXk+zpr4FvOza3YdyyaDX4uDLDmmucZx7Si+6f8AY6aaPXxcndNXy6S7eb3fbnqIrPhinkivWSXOS/ejzx7Y6Ld9tkpy1WFXF85xS6e3952V0wAAAAAAAAAAAAAAAAAAAAAAAAAAAAAAAAAAAAAAAAAAAAASQSESixVFiosiUQiSwWRZFEWRWV4l0UXUujUZsaRNEZI0RpGkS6MkaI1GK1iXRlE0RqM1omXTM0XTNRmtUz6J4B3yOTTfwNndZMfFPBJtU4vm4+9NuXfq+lHzlHJ0mrz6LU49TpsssebG7jKPb+/kTLHujzdVwTm4rhX3FSlCSlFuLXdOjstFvS+sY9Lq2oyycseTtKX7L8n5efP4+f2jdMO9bZi1uFcPFanByTcJLqnXz9zTN9Tp4anBPDkvhkuzPB1PFllhvHzH5zoupy6Tn7c/HivZA87sW/wyJbbuGSOPW4agpSnyzLkk03+s+XLq+vml6NHzcOSZzcfr57+8RRNA8t4g8YYtvlLR7b6PUa9ScZKV8GOubt932pPk7uqp3LPHH9V0ur8PJ+P8ENP4mc4uTefDDJK+z5x5fCKPL8RtuGq12r1Tz6/LlyZXa4sj9t0uyXPouRxOI+zw2dk1dvz/ADy/Uts014hxGfEOI67cdNOIcRnxDiGzS/EWxZ8mDKsuHJLHkj0lCTTXxRjZHENrJp3uHxZvOH0a+t8cYV6s4RfEl2bq377s58fHu4pS4tNpW2vVqMlTtdefPlfkeTsvFWzlePC/DrOXkniuTqNXqdfnefVZp5cj7yd0rul5Lm+SORo9NPPmhjgvWk6Rx8OFzkoxTbbpJdz1ez7a9ND02aKWSS9VNc4r94v2jjzcs4se6+Xfw3DVQ0mLB6VuUIqMsj+1L22cfJlUYzzZsiUYrinOcuiXdthI8d463z6vp47Xps1ZcnPUcEucYVyi/fd9ei8mTHCb9o8PD9bq+SYZXbyXiLe8m+blLNc46eHq4cUn9ld3y7vq/lbpHTNlmyjZ6PHs/W8fHMMZjj4irM2y0ijM11irKMsykmZrUVfUEMGVUbKthsizwPohDZDZFmmSyLBVsINkAWUQyGw2QaQAIKgAGEQAAIIZIKIAAQABRAFgAQSAIBJAAAAAAAAAAAAADl7bpnqddjjScYvilavkv718QO+2vTPTaGMZWpzfHJPtfb5Uc0Hb+GdjyeId/wBNt8VJY5S4s04/qY1zk7p0+yvlbRLZJtH1n6Ndi/gjw0tZlVancKzS59Mf6i6tdG5dn61Poerm7ZpHHjwYIYcUI48cIqMIQVKKXJJLsjJvmeHfdd1yyqAAVkAAAAACYumQAreMjz/jHwni8VbbGCyei1mn4pafI2+G3VxkvJ0ufVV70+8izWMjPvjdxZX5m1ui1O3a3Lo9Zhlh1GKXDOEuqf5run0aOOfcPHngr/CTBHXaJ1uWCHDGMpVHNC2+HnyTtun7afmviOXFkwZZ4ssJY8kJOM4TVOLXVNdmezj5JnHWXbzW6bbLTZJZ8avDJ26X2H5e46w9rKKlFxkk01TT7nl9w2+eiyWrlik/Vl+T9p0VwgAAAAAAAAAAAAAAAAAAAAAAAAAAAAAAAAAAAAAAAAABKCIRKKiSyKlkESixUsUSiyKolGmV0XRRMsmVK0TLxZmi6Zploi8WZpl0yys2NEzRMyTLpm5WdNU6LpmSZdMsrNjVMumZJl0zUrOnpPCniGeza+OPNkl9Qyv9LGuLhdcpJfK/Z2bSPqsZQy445Mc4zhNKUZRdpp9GmfCUz1PhXxVLaJrSauUp6CT5Pq8LfdezzXxXdPGeO/ePjepen/Vn1OPy+g67bMG4JekbhkSqOSPb3+aPPS1W87FqIYYavPh9FbhBT4sbTvmov1Wub7dfaj1sZQy445McozhNKUZRdpp9GmVzYcGr070+qg543zi19qD80fD6/oLn/m8Ptl/y4el+qfRv0Of9Pxfs8xuPjDd9ftz0WWWKEJJRyZMcXGU13T51z70l8uR5xSeOcZLqnZ3e5bJqdDO+H0uGTqGSCtP3rs/YdVPTZV/yU/8AZZ+b5M87dcnl+twm53Ye8di3HLBWlKL5011OHm27FkdwbxvvStG2m41gUZxknF1zNjPD1PLwXfHlp7OTg4ufH/Mx26PNpc2DnONx/ajzRjZ6CcOOEoO6kmnR0GTFLHklCXVOj9V6Z6heplxz/VH5v1HoJ09lw8VXiHERwslQZ9Xb5uiyVbLRxm0MTfYncsxZQgzmabTTz5Y48cXKcnSSOw2/Y9Rq2pSTxYmr45Lr7l3PT6LbtPoYcOGHrPrOXOT+Jndrz83U8fF7ea422bRj0P6SbU8zXWuUfd+87NIlI6/et60ux6L0+ofFklaxYk+eR/kvN9vfSd/aPlycnUcn3tRvW9aXY9E9RqHxZJWsWJPnkf5Lzfb30j5FrtZm1+tzavPLiy5ZOT5ul7FfZdF7Ea7nuep3bWz1eqnxZJckl0iu0Uuy/v1OC2dccdP1PQ9FOnx9/wBVQ2UbJbKNltfQiGyjZZszbM2tSIZRu2WkyjZm1qKtgqwZ20zbIbIbIs8WnuGyLDZWyspbIBDKJKsEFQAIKgACgQAECGSQAAAEAAoCgABABUAAAFAAKFAAKFAAKFAAKFAAKPR7Jpnh0bySVSyu/wCj2/P5nRaTA9TqsWHnUpc6fbv9x6+MVGKjFJJKkl2Amj639E+w/V9Bn3zNH19TeHBz6Y0/WfJ95KuatcHtPl227fqN13LT6DSx4s2eahHk2l5t0nyStt9kmfpDRaTHt23abR4nJ49Pijig5vm1FJK/byPPz5anazlV8jMi03bKnGOQAAgAAAAAAAAaRkZhOhVcmLPnn0heBsm5yyb3tcZT1iivT6dc3lSVJx/lJJcu6XLn9r3U9VgwcPps2PHxdOOSV/M42Tf9vgpKOV5ZRdcMIvn7m+X3mO76f5nTCZW+0fnCjLPghqcEsOS+GS50z2vjraccdxy7tosOSODUTcs0W+Lgm39r2KV9Oz780jx57OHmw5se/C7jrlhlhdZR4/V6WWk1MsMndc1KqteZjR6fdtG9XpeKH8ZjuUevNd0eYOrJQoABQoABQoABQoABQoABQoABQoABQoABQoABQoABQoABQoABQoABQoABQoAAAAJJRBKKixKICCLkoqiTURdFkURZFRoiyZRFkWM1omaJmSZdM0jRMujNMtFmpWbGqZdMyTLpmma1TLJmSZdMsZsaplkzJMumXaaez8KeMIbXgW36+MnpU/0WSEbeO3ztd1zb8/f2+i4suHU4Y5sGWGXFLpPHJSi+3Jo+EpnYbTvWu2bUPLo8vDxVxwkrjNJ3TX59eb5mcsN+8fI6z0vHmtz4/avtHON9Kappq00cfUbdo9Um6+r5POC9V/A6XYPGW37q8Wn1S9BrJ1HhfKE5fyXzrp0fnSs9TLSy9G8mOSyQSt11j70fO6ro+Hn9uSe/3eDpebrugyv0/wDb/wDv/DzWq2XUYpS9Glmiud43b6+XU6x4z2FFPRwU3NQjxvk5VzZ8nP0Gb/Jn/Z9Xj/xVlJ/mcfv/AFeTWmzOHFHFOUfNRbOu1e358mbjhp8ztc/0bPfUQ4p9j3dH6Xh02ffMra8fVf4iy6jHsvHJHzxbXqv9Gzf/AC2czB4d12arxrGmrTm/7s9sopdEkKPp6j5mXqOX8uLzWDwslwvPn98YL83+47fSbXpNHTx4lxpfalzf9nwOfQovtHDPqubP2tVoJHD3Td9Fs2nWbW5eDivgglcptK6S/N8ua5ngt78cazXxlg0EZaPBf21L9LKm+6+zfLkvLq0WS116boOXnu5Pb7vY734l0GxxcckvTanmlgxtcSdWuL9ldPbz5Jny7c9y1O662er1c+LJLkkukV2SXZf36nDbKtnSYyP0vSdDx9PPb3v3GyjYbKtjb3aQ2VYbKNk2sg2UZLKNma1IhlGyWyrZmtKtgqwRWbZWw2QeV7AAgINkAFRAAKBBJAQIAKABAAABAgAoAAAAAIABQAAAAAAAAAAAAAAC0ISyZIwirlJpJe0DvNi0vBilqZLnP1Y+7v8Af+B3BTDihgwwxQVRiqRpCEpzjCEXKUnSilbb8iD6R9Euyyy63Vb1kjF48MXgxXFN8bpyad2mo0unPjfPqfV8jpHUbJDbNj2XS7bh12nlHBDhcvSJcUnzlKm3Vtt1fKzk5910MIOb1eFpfszUn8lzPDll35bc8pa3fUg62W/bcotrO5NK6UJW/mjjS8TaRRfDhzuVck0km/fZrTMwyvw7sHTaHfXrc0sf1b0dR4r477r2e05z1ORrsvbR5OfrOLhy7cvLc4M65YOE82RrnJ/DkUcpS6tv3s8eXq2H8uLpOmvzXPcox6tL3s4GTfNtxZHCWqi2v2YuS+aVEHz3cd427a82XBlzrJmxtxePCuJ2nTV9E+XRtHq6LqvxNs1rReCY+a9xk8UaOPGseLNNq+F0kpffdfA4eXxTmlFeh0kISvrObkq+FHznU+MYrjjpNH5cM8svncV8e51Or8Rbnq2/+MPDG01HD6tcvPr959KcVTswj6fqvE2sxpZMupw6WH2eaiot++V8/wBx5/WeNsEJyhLW6rUcTkprE3w/e0mvdyPnk5yyTlOcnKUncpN22/Mg3OKL7TxH2bbNLpNdosOsx5ZZMWWKnFKlXmnTfNdH5NM11OCODIlBVB9Eec+jvd/TaPLtWR+vgvJi5fqN8107Sd83+t7D2efGsuJx79vefk/ULzTluGdfQ6fKTWUdHq9Li1uky6bMrx5IuL5K17VfddT5RrtHm2/W5dLnSWTG6fC7T7pr4H11pptPqeW8ZbQ9Vpo7jhV5MEayRptyhfVe62/c35Hb0nq/pcn08vF/5des4e/HunmPBnnd50XoM31iC/R5H63PpLqeiKZsUM+GeKauMlTP1b5LxgNM+Cemzyw5K4ovnTMwAAAAAAAAAAAAAAAAAAAAAAAAAAAAAAAAAAAAAASiAgJCBIRKJRUsiosiSpYoksihZFZXTLpmaLJlRomXTM0yyZqM6aplkZplkyppqmWTM0yyZrbNjVMumYpl0y7TTVMsmZJlk6LtnTRMspGSZZMu001TO20PijettjwaXcc0YpKKUqmopcklxXXwOmTJse18sZYY5fqj32k+krK+Fbht2Obc1xZME3BqPud2+vdHodD428NayllzanSyc1GMcsVz9raTSXvZ8gsmzF4sb4eXLoOHK70+5ZN58O81DdtPfZvPjr8Tj/w1tP8A0pov/qIfvPitiyY8Wvl5eX0nj5Lvx/R9p/hraf8ApTQ//UQ/edVqPHGx4Maljz5dQ7rhxYmmvb61L7z5XYs12RnD0Xhl/NbX0DN9I+COaSwbZPJi7SnmUG/gk6+Z0+p8fb1mxqOP6tp2nfHix237PWbX3HlrIbL2x7MPT+nw8YtM+oy6nNLNnyzy5ZdZzk5N9ubZk2RZVsr2TGSaiWyrZDdFWyba0lsq2Q2VbIsg2UbJZRsy1obKNkso2Zq6Q2VbJbKNkVD6ghsE20yBFg8z0lkAFAgAqAIAAgkgqAAAEAAAABAAKgAABFEgKigSQAABUAAAAAAAAAAAOfs+L0u4wbUWoJyafyX3tHAO+2DHWDNlv7UlGq8l/aB3B3HhfTrU+IdKpY3OEG8jq/VpNpuvbR056/wJpbz6vVtTXDFYov8AVdu38VUfmePr+T6fT5Zfs7dPj3ckj2rin1SZfW6bHh8Pa3VRhWfHp8mSEn2ai2nXwKnE8d54aTwfkwT4nLNPHii0u6fFz+EWflejz5Ly44TK+9fR6vtmPh87/wAJd3/0v/wofuH+Eu7/AOl/+FD9x1IP2nbHyd17/wAA7trtx8QZoarO8kYaWbUeFRV8cOfJKz6QfK/o0/zj1H/VJf14H1Q/KerzXU/6PRx/pAAfMdA+MeNdItH4s1sYYpY8eRxyxu/W4knJq+3Fxfeux9nPmP0naacN20Wrbj6PJgeNK+dxk2/h66+8+r6Pn29R2/eOfLPyvDAA/VvMAADmbVuGTat00+uxK5YZ24/tLo10dWm1ftPt+DPj1OnxajDLixZYKcJVVpq0+Z8EPo/0d7v6bR5dqyP18F5MX8xvmunaTvm/1vYfF9X6bvwnLj5n/D0cGerp6nW4al6RLk+pwpwjkhKE4qUJJqUZK015M7qcFkg4vozqZweObhLqj8zfa7j6nDludtfK9/23+Ct3y4IqsUv0mL+a+3V9Ha5+R1h9M8TbX/Ce0T9HC9Rh/SY6XN+cel81280j5mfsPTuq/EcM35nl8zqeL6eft4rrd30L1OBZcaby41ySX2l5Hmz2x5nddC9LqHOEX6LI7XLlF+X9/wAj6DzOvAAAAAAAAAAAAAAAAAAAAAAAAAAAAAAAAAAAAAAAgJJICAklEEoIsSiqJKLEohAqLosiiZZMqLplkyiZKZWdNEy6ZkmXTNbTTVMsmZJl0yo0TLWZpkp0XbOmqZZMyTstZdpprZKZkpFlIu000TJszsmy7TTSxxFLY4i7TS9k2Z8Q4hs0vxDiKcRHETZpeyLK2RY2ulmyGyrZVyJs0s2VbKuRDZNrobKsNlWybXQ2VYbKtmdtaGyjZLZRsijZVsNlWyLIMFWwRpQgEHB3AAABACAAKBABQABAIAKgLBFASQAAABQAAAAAAAAAAAAAAAAAAA9boMPoNBhx001G2pdU3zf4nmdHh9PrMWLh4lKS4ldcu/3HrwB9G8H4I4fD2KcW7zTlOV9nfDy+EUfOT69o9P8AVdFg0/FxeixxhxVV0qs+J63ya4scPvXu6HHedycvTRc9TjS/av5HmfpN1bWLb9HHLHhbnlnj5XypRfmus/fz8j1m3QvO5Vyiuvkz5z9IOq+seKZ4uDh+r4oYru+K1x37PtV8D5vpPH3dRL9vdvrMvfTywAP1r5z2X0af5x6j/qkv68D6ofLfo0xze/6rIoSeOOlcXKuSblGlfm6fyZ9SPyfq/wD1Nejj/SAA+Y6B4v6StIsux6bVLFKWTBn4eNX6kJJ3fbm1Hm/Z5ntDpPF+mnq/Ce448binHGsnrPtBqT+6LPT0efZz4ZfuzlNx8UAB+2eUAAA5m1bhk2rdNPrsSuWGduPL1l0a6OrTav2nDBnLGZY3G+Ks9n3rBnx6nT4tRhlxYssFOEqq01afM4+tw8UVkiua6+48p9He7+m0eXasj9fBeTF/Mb5rp2k75v8AW9h7ZpNNNWmfi+q4Lw8t46+hxcnjKOmPnvi3aHotwesxq8Gpk26T9WfdN+3m18fI+jZsTw5HF9Oq9x1267di3Xb8mlyvh4ucZ0m4yXRr+/Rs10HU3p+aZXxfL08/HOXj9nygx1WmhqtPLFNLmuTr7L7M5ObFPBnyYcseHJjk4yV3TTplD9nLLNx8azTxmbDLBmnimqlF0yh3+9aH0mP61jS44L16XOS8/h+HuOgKgAAAAAAAAAAAAAAAAAAAAAAAAAAAAAAAAAAAAAAACQAVFkSVRKAtZNlSUVFiUyECoumWTM0Wsu0aJlkzNMsi7SxdMumZIsmXaaaplkzJMsmVGlllIzTJTLtNNbsmzKyykXaaX4i3EZ8RNobTTTiHEZiy7TTSxxGdixs0vxDiKWRY2aX4iOIqRaJtdLWRZHEVbY2aWbKtkMq2Ta6TZDZDZRsztdLNlG7DZVsbXQ2VbDZVsyuhsq2GyGyKNgr3BF0qARZydkkAAACAAAKgARYEkAAAAUAAEQAAoCSCgAAAAAAAAAAAAAAAAAAO22HFxarJlai1CNc+qb8vkz0B1+zYXi2+Ld3kk501Vdvyv4nYAdjsOCWo37RQg0msqnz8o+s/uR9TPCeB9L6TctRqWoOOHHwq1zUpPk18FJfE92flfWeTu5+37R9Xosdce/u7Lbo1ilKqbfXzR8b8Q6t67xFuGd5Y5YyzyUJxqnBOo1XXklzPseXULb9kzapQ4/QYJZuG64qTlV9j4Uer0Tj98s3j6nLeQAD9A8z6H9F3/wAV/wCx/wB8+hnzz6Lv/iv/AGP++fQz8f6p/wBVl/p/w9GH6QAHgbDPUYMeq02XT5o8WLLBwnG2ri1TXI0BZdXY/PIO38U6aek8UbljyOLcs8si4X2n6y+6SOoP3XFn34TKfLyWAAOgAADmbVuGTat00+uxK5YZ24/tLo10dWm1ftPt2DPj1OnxajDLixZYKcJVVpq0+Z8FPpP0d7o8+359tySjenfHi5q3GTdqvY+/8pew+N6v0/dhOWeY7cOWrp63V4fS47X2o817TrTujrNVh9Fl5fZlzR+ZsfS4M/5a8N422v8Ai9yxR8seal/syfL4W3+yjxp9hzYoZ8GTDljxY8kXGSurTVM+U7lt+bbNdk0uZP1X6smq449pL3n6X0jq+/D6WXmf8PJ1nD25d8+XEPLbno1o9U4wT9FJXD81/f2HqTja7Sx1mllif2usHfSXY+08TyQLThLHklCSqUW017SoAAAAAAAAAAAAAAAAAAAAAAAAAAAAAAAAAAAAABIIJCBIAEokhMkqJTLFSUymklkyoCaXTJTKJlkyoumWTM7LWVNL2WTM0y1l2ml0yykZ2TZdppqmTZlZPENo1sWZ8RNl2aaWxbKWOIbTS/ExZSxY2aXsiytixs0tZFlbIsbXS1kNleIjiJs0s2VbK2RY2aS2Q2RZFkXQ2RYbKtkXRZDIsiyKFSSCLoAsEVQAHN0AQCgACAAQVAAAAAAABQIAAE0QAJFAAKFAAKFAAKFAAKFAAKFAAKFAAKJhjlkyRhFXKTSS9pBztowLNuELprGuN8/Lp99AelxY1ixQxxbahFRV+wvQAHv/AAVp3i2aeaWNJ5srcZcrlFJL8eI9NCPHkjG6tpHB2nSfUdp0uncOCUMa443dSfOXP3tnaaKHHqo9Kjz5n4fquT6nPll+77eE7OL/AEcXxtn9B4S1lZvRzycGONSpyuStLzuPFy8rPj1H0n6S9VwbdodJwX6XLLJxX04VVV7eP7j5sfpPSMO3p9/evkct3kUKAPqOb6F9F3/xX/sf98+hnz36L/8A4r/2P++fQj8h6p/1WX+n/D0YfpAAeBsAAHyj6RtPixeJ4zxxqWbTwnkdvnK5Rv5RXyPI0fSfpO0056Lb9UnH0ePJPG13uSTX9R/cfNj9h6dn39NjXnznuUKAPcwUKAAUdjsO6z2beMGsi5OEXw5Yr9aD6qrV+avukdcDOeEzxuN8VZdXb73jyQy445Mc4zhNKUZRdpp9GmUz4lmxuPfqveeV8Bbz9d2uW35p3n0v2LfOWN9Ort0+Xklwnrj8X1HDeHkuF+Huwy3JY6Zpp00ed8W7Qtbt71mNVn00W+SXrQ7pv2c2vj5nrNZiUZLJFUpdfecU58HNlwckzx+HtsnLhqvjlCjt/Ee0radzcMUWtNlXHitt15q/Y/uaOoP23Fy48uEzx8V8XPG45XGul3zRJwWrh1VRmuXTs/yOjo9rKKlFxkk01TT7nktbpnpNVPE74U7i33XY6MuPQoABQoABQoABQoABQoABQoABQoABQoABQoABQoABQoABQoABQoABQoABQAAEkAoklEAIsSVTJKLWSVAFiSLBWVkyxQlMppeyUylk2EXTLWZ2TZTS9k2UTHENpppYspxIm0XaaXsWUA2aXsWUsWNppexZSxY2aWsWUsWNrpZsiytiybNJshsiyLG10myLIsiybBkMWVIqWyACLpAshkA0AAiosgAw2AAAACgAQACAAkgAAACgAAIJACAACgAAAAAAAAAAAAAAAB3uwYqx5szUebUU+6rm/wAV8joj1u34Xg0GHHK74baaqr5194HJOTt2l+u7lptNU2smSMZcHVRvm/grZxj0XgzS+m3t5mp8ODG5JrpxP1Un8HL5HDquT6fDln9o6cWPdnI+gnP22HOc2vYn/f4HAO20MODTJ87k75n4ie9fV57rDT5r9IurWfxDjwQyyktPgipQ51Gbbb+acea9nkeQO48V6r654p3HLwcHDleKrv7C4L+PDfxOnP23SYdnBjj+z5GV3QAHoZfQ/ov/APiv/Y/759CPnv0X/wDxX/sf98+hH5D1T/qsv9P+HfD9IADwNgAA8x4/00M/hPNkm5J6fJDJCu7b4efwk/uPkJ973PTT1u06zS43FZM+CeOLl0TlFpX8z4IfpfReTfFlh9q48k9wAH2XMAAAAAdjsW6z2beMGsjxOEXw5Yr9aD6qrV+avukfaceSGXHHJjnGcJpSjKLtNPo0z4KfTfAW8fXNrlt+ad59L9i3zljfTq7dPl5JcJ8T1fpu7GcuPx5d+HL309bOCnBxfRnUzi4TcX1R3Bw9bi9X0iXNcmfnLHu4c9XTz+/bb/Cm05cEVeWPr4v5y7dV15rn5nzGcJY5yhOLjOLqUZKmn5M+wng/GG0vTaz+EMUUsOdpTqlWT3e1K/fZ9r0fqu3L6OXi+GOs4tzvjzB1e96T0unWeC9fH1pdY/2fvO0IlFSi4ySaapp9z9I+a8UDka3TPSaqeJ3wp3FvuuxxwAAAAAAAAAAAAAAAAAAAAAAAAAAAAAAAAAAAAAAAAJBBJUCUyCRsSmSVJsCxNlbJsqLWCpNg0tYIBdppaybKWSNmlrJsoTZdotZNlLJsbFrFlbFjYtYsrYsbNLWLK2LGzS1kWVsDYtZFkWRZNi1lbFkA0myCLBDRYFkWF0NkWARdIAK2ETYIAUA7gw0gUSABBIKIBJAAAAAAFAAEAAAABQABFAAAAAAAAAAAAAAAAbaTA9TqsWHnUpc6fbv9x7A89sWBT1U8zqsceXPu/wCyz0IA9x4FwcOi1eo4v4zIocNdOFXd/wBL7jw59Q8PYPq2waKHFxXj47qvtetXwuj5XrHL28Hb969XR475N/Z2Z3M8uPRaKeXNPhxYcblOVN1FK26XuOr00XPU40vO/kPF2pnpPCm4ZMai5PGsb4vKbUX90mfm+DDvzmP3r09Vl8PjOTJPLklkyTlPJNuUpSduTfVtlQD9zPaafMAAB9H+jDBkjpty1Dj+inPHCMrXOUVJtf8Aej8z3x436Nf83NR/1uX9SB7I/H+o5d3U5Wu+HgAB4mgAAD4Juemhot21mlxuTx4M88cXLq1GTSv5H3s81u/hXw5qtznue6a3PHLNwlPAsiSklUUuFR4qdc6fn0Psej8vbyZY/eOXL7Tb4+D6zPZvAMYSktK5NK1FTz2/ZzZyfr/hL/8Ax/B/9HiP0Xf+zh3fs+OnM0u07jr8Ty6Pb9VqMalwueHDKaT8rS680fWdP4twaTBHBptox4cMb4cePIoxVu3SUfMjP401EuH6vpMWP9r0knO/dVUO7L7G79ny7/BzfP8Aobcf/pZ/uOdp/A3iXVYI5se1ZFGV0sk4Y5da5xk018j33+Ge4/8AM6X/AGJf+Yxz+Ld1y8PBPFhrr6PHd+/isndmfmeM/wCD7xR/0X/9xi/8x3vhfwN4k27c8Ovn9W00Yz4MmLJmblPG6v7Fp+y31SOx/wAJ94/0z/w4fuLQ8TbzKSitW226SWKHP7jOeOWeNxvir+aPTNNOmqaIaTTTVpnUYt337Jf6SSr9rFCP4o7vQ7tqIaatWo5ct8uFcPL2vz9yPi30XL4y/s7XqdfDp8mGUM3o0m236vtMNy2v6zoZabWY5xx5lXWpKn19nOnzPRvcJNtYscMMX+yufzMdZj9PoZc+cPXXwM5ek58OF5O7809474dd35TGz2fCNXpcui1eXTZlWTHJxfXn7VfZ9TE9t402qM9PHcsUEpwajma5cSfJN8+zpfH2HiT7HR9TOfimfz8uHNx/Tz06ve9J6XTrPBevj60usf7P3nnT2soqUXGSTTVNPueS1umek1U8TvhTuLfddj1ObjgAAAAAAAAAAAAAAAAAAAAAAAAAAAAAAAAAAAAAAAAACQQSVEggkASQCixJWybCJJsiwNi1gqLKaWFkWLCaWsEWAaSCANmkiyAE0mxZAGzSbIAGzQCLFja6SQyLBDSbIsgAARYsgCyLIAAACAARUgAjQAAABFFAChQAkiiQIAoUAAoUAAoUAAoUBIAAAAAAAAAAAAAAAAAA9BsEIrSZZpes5037ElX4s7Y4e1wlDbcKkqdN/BttHMA002CWp1WLTwaU8s1CLl0tuuZ9chCOOEYQiowikoxiqSXkj5z4U071HiDA/RqcMSlkldcqVJ/No+kH5v1rk3yY4fZ9LosdY3Jy9uhedyq1FdfJnnvpKz447NpNO5fpZ6jjjGuqjFpv/vL5nqttxP0Tai25PlXdL+7ORuGn2nDpo5d40unztX6OGXFHI/bw2uV8vZ0PN6dx5Xmxy17Rw6rkndXwbT6bPq88cGmwZM2aV8OPHByk6VukvYd1pfBPiPWYnkxbTmjFS4azOOJ37ptOufU+oz8XaPTYsWLR6GXo4R4VBtY1FLoklfL5HV6rxfuOW1hWLAuK04x4pV5O+X3I/Ud2V8R4t5Oj0v0UblPK1rNx0mHHw8pYVLI78qajy687Oxx/RlsujxJbpvGX0kpPglFwwprlyqXFb9t90cfUbvuOqc3l1mZqaqUVNxi1VdFyOEXWV801fu9tsm2bZtGhlpNqyyzYozcp5JT4nKbS7rl04Vy8vOzsjpPC/wDkzJ/rn/Vid2fkOu/6jJ6cP0gAPK0AAAeY8VYorPps1vilFxa7Unf5s9OcPctNj1WlUcsOKMZKVXXmvzPd6dn29Tj+7Gf6XgyYxcpKMU226SXc9TDQ6WEVFafHS842/mzeMVGKjFJJKkl2P2X0nkvK8tDQ6qclFafJb840vmzeGz6ycqlCMFXWUl+Vnowa+nGby10ePYsrv0maEfLhTf7jkQ2PAorjy5HLu1SR2gL2Ys3PJw8e16PG4tYVJrvJt38OhysePHijw44RgruoqiwNSSM22hKICKjaLObgn0OBFnIwzpnDluMxtybx3v2dVq9PGGXLp5pTh0akrTT7P4HynedsntO45NPLnB+tild3Bt1ft5fcfXNbqFqcqlwcPCuHn1Z5rxPtL3PbuPEv0+nucFTfEq5xSXd0vl7T8r0fU4cHU3HG/kr7fJxZcnFLZ7x85Or3vSel0yzxj6+PrS6x/s/edoRKKlFxkk01TT7n6h814oHI1umek1U8TvhTuLfddjjgAAAAAAAAAAAAAAAAAAAAAAAAAAAAAAAAAAAAAAAAAAAABQskgASAAibFkAC1klBYFwVsWUWBFiwJFkWLAmxZFiwJsWRYsiJBFkWBYFbFgSCLIAmyLBFATZAAAAEVAAAAACQRYIpYAAEgFAAAQSAAAAAAAAAAAAAABQAAAAAAAAAAAAAANdNCOTV4YSVxlOKa9lgeuw4/Q4MeK74IqN11pFwAPaeAdEp5tRqZw5SlHDGafxkq/wBn+9n0mWLFF2sWP4wTPI+CNLHFtWkuEoSySllld83bp8+1KJ7CZ87pZjzcvJnlN++v9m+otwxxxl+FFrM2BcOJxgvKMIr8jrtTgw6qXFlxXPvNzk3L32zlZDA+phxYSe0eG5VxHtmjf/I/95/vEdt0cJKSwJtebbXyZywdO2fY7r92P1PTf6Ph/wBhEx0unjJSjgxJp2moLkaguom652j/AIl/zjkHH0f8S/5xyD8P6j/1Wf8AV9Di/RAAHidAAADPPFSwTT8rNAb4s+zOZT4qWbmnUgjLKOGM5ZZRhGCblKTpJLq2zrdR4i2fTY1PJuOnabr9HL0j+UbZ/QZlLJXzNV2YPO6jxts2Dh9HPNqLu/RY64ffxV9x1+o+kHTxyJabQZckK5vJkUHfuSf4jujUwy+z2QPnk/H25PJJ49NpIwt8KlGTaXtfEr+R10/Fm+ZMcoPXySkmnw44J/BpWid8anFX1Q4ur3PQ6G1qtXhxSUePhlNKTXsXV9Ox8k1G4a3V41j1Os1GaCdqOTI5JPzps4xn6jU4vu+majxts2Dh9HPNqLu/RY64ffxV9x1uHx/HJqsEMmhWHC8iWWbyuTjHu0lHtyffpXezwoMZZXKaanHjH3lY4rsW6HmfA+7fwjsi02R3n0dY37YfqPpXRNf0b7npj8Z1WXNOS4cmVunuwmOtyOv1mHgn6RL1ZdfecY7bLBZMcoPudVOLhNxfVHjr3cOe5qvnPirao7duayYYKGnzrihGPJRa+0lz9z+Ndjoj6pu+3R3TbM2ldcbV45P9WS6Po68n7Gz5ZOEsc5QnFxnFtSjJU0/Jn6v0zqvrcXbl5jwdTxdmW54rqt70npdOs8F6+PrS6x/s/eedPayipRcZJNNU0+55LW6Z6TVTxO+FO4t912PpvM44AAAAAAAAAAAAAAAAAAAAAAAAAAAAAAAAAAAAAAAAAAAAAAAFk2QAJBACJBFk2AABQAAAAAAAAAAQAAAAEUsWLIAWAAgLACoBJAAABAABdAoAgAAKkAAAAAAAAAAAAAAAAAAAAAAAAAAAAAAAAAADn7NCUtzxtK1FNv2Kq/NHAO42DHefNlv7MVGq83/YB3xaEJZJxhCLlOTqMYq235Iqdl4f0/1nf9FDi4aycd1f2fWr7qMcufZhcvs1jjvKR9V2jDi0iw4eNqGDEoRcmudKufwO2lJSjcWmn3R0h2G2w/jJ15JP+/wPzXR+p3glx7d793s6rppn+fa2QxOn8f7hm0OyYVptQ8OfLnUfUlU3BJt13q+G2vOu583/AIZ3X/pLWf8Az5fvP0nSdX9fj79afMy4LL5fYAfFtRqdRq8iyanPlzTSpSyTcml5WzI9P1E+j+77XmzYtPillz5YYsces5yUUvizifwztX/SWj/+fH958fA+ov0f3fd9r1On1emlk02fFmgptOWOakk6XK0c08p9Hmmng8LrJNxa1GeeSFdkqjz+MX9x6s/E9fl3dTnf3erCaxkAAeRsAAAAAfFvF+mhpPFe448bk1LIsnrec0pP75M6Q9p9JOkeLfNPqlijHHnwVxqvXnFu772k4837PI8l9R1f+i5//ls/Z9Hyd/Bjf2cLPdgDsI7Jr3JJ4VFN9XNUvvORDw7qHNLJmxRj3cbb+VI9O0dOD0EPDkFNPJqZSj3UYU/nbN4+HtGpJueaST6OSp/cNjzAPW/wLt/+j/8Afl+82ht2jxwUVpsTS/aipP5sbHjAe2hpdPjmp49PihJdHGCTRsNm3Q+GNVqto3nBq3gzPT5FwZWsbacJd+j6cny61Xc+r/XNL/pOH/bR4Y7DT6bUaqN4cGTLSXF6ODlV+4+d1fQYdRlM7dVvHk7Zp6n65pf9Jw/7aOPqVjyx9PinGaTqTi00cLSeGdx1E4+kxrBjaTcptXXuXO/Y6PWaLbtDtOKsaipO08uRrid9r+HT2Hgz9Kw1qZNTq+y7jyyi5SSim23SS7nj/Gvh/U4ZfwtHBkjjfDDNcJcn0Ur6JdF2515n16e4YI2oPjldUv3nmPHk55vBW4TfNL0fuX6SJ6Oj9Py6fk7+45Ot+rO3tfFTqt800cmmWoVKWN0/an/b+Z2pwt3/AMl5v6P9ZH2HJ5YAAAAAAAAAAAAAAAAAAAAAAAAAAAAAAAAAAAAAAAAAAAAAAAAAAAAAAAAAAAAAAAAAF2AAGwABAAAAAAAAAAAAgkAQAAgAAJ7gAKAAAAAAAAAAACaFBUAmhQEAmhQEAmhQEEoUAAAAAAAAAAAAAAAeg2CEVpMs0vWc6b9iSr8WefPVbXCUNtwqSp038G20BzD1XgfBxa3V6ji+xjUOGuvE7u/6P3nlT6D4OwSxbFxyaazZZTjXZco8/jFnzvVOTs6az7+z0dLjvkj0B22hgo6WLqm7bOpO9hFQxxiuiVH5TF7OpvtI+d/SXqYT1u36VKXHjxzyN9qk0l/Uf3HhT0XjjVPVeKtSvSxyQwqOKHDXq0ra5eUnL8Dzp+y6HDs6fGfs+bl70ANcOlz6ivRYZzTdWo8r956mWQOzx7DrZxbl6PG76Slz+6zmQ8OQU08mplKPdRhT+dsI+h+B/wDM/Qf9p/8AiSPQnT+F9PDSeHNJgxuTjHjpy685yZ3B+K6r+Pn/AFrvPAADgoAAAAA6HxTii9HgzW+KOThS7U1f5I8qe33zC82z50oKUopTV9qfN/Kzx2DS6jU8X1fT5cvDXF6ODlXvo/T+k574NfauPJ5Yg7fF4Z3bLwP6rwRnXrTnFUn5q7+6znYvBmq4m9Rq8GPGlfFC5fjR9Lujl3R5oHr4+GNpxYY+n1+Wc+7xuKT+FNnLjodg0+aM8ei9I15uUl8pP8i7t8RLyR4U5eLatwz8Ho9FqJKdcMvRtRd9HfSvae1x67BplNaPRYcPF1cYpXXmkiJ7pqZVTjCv2Y9fmWYcl+Gbyug03hDcs1PM8WnXFTUpcUq81XL70djj8HaLDf1vXzd/Z4Uoe/rd9jfJqs+RvizTd8mrpfIxNfRyvmsXkrmY9NsGkv0Wihk4uvFFzqv53T4HIlvOSVLFgSk33d3+B1Z2e0f8t/R/MZ8WGGPdfdm5VWWTcs0ZSfHGKd0lwv8AecO3Jtttt9Wz0R5xDhy3v2Rvi+0jieMMeTL4E3WOOEpyUccmoq3SyRbfuSTfwOXi+0jDxNumm2vwluP1mUr1OKWmxRircpyjJL3Lq37vOkTmbx8vhxwd3/yXm/o/1kc44O7/AOS839H+sg9Ty4AAAAAAAAAAAAAAAAAAAAAAAAAAAAAAAAAAAAAAAAAAAAAAAAAAAAAAAAAAAAAAAIBNCgIBNCgIBNCgIBNCgIBNEAAAEAAAAAAAAAAAABFXUG1ZQuslKihQAJAgEgCASAAAAAAAAAAAAAAAAAoAAAAAAAAAAB7PDj9Dgx4rvgio3XWkeR00I5NXhhJXGU4pr2WexAH1jb9L9S27T6aoKWPHGMuDo5Vzfxds+Z7Tpfru7aXTuHHGeRccbq4rnL7kz7Dh2vW5qawSirq5+rXz5nw/WO/O48eE38vX0uWOEuWV0w00ePU41dc7+XM7fJkhihxZJqMfNk6fYsuNcb1EI5Ka+xxJe7miuTw5PLJyya5yfm8f9p4un9Nzy9+T2jHP1OGWX5a+R6rZ9Rr9y1OrzShg9Pkll4E+NwcnfC+nS+prh8P6aHC8s55WuqvhT/P7z3+q8F6t53LBqsM4S5t5E4tO+lKyuHwTq5Taz6vBCNcnBObv3Oj9JjljJJHj748jh0Wm0/D6LBCLj0lVv59Tc9bLwTGEXKe5qMV1bw1/vG0PCu0KEVPX5HOvWcckEm/dTo13xO+PGA9pi2HYMOVvJlzZlVcM5Ovf6qRrPbPDsVcdLKb8ozn+bLu/as/Uimwf5E0/9L+szsjirUabBjWPTYXDFFJRh0oq9a65QSftZ+b5fTOq5eXLLHH2td5zYSeXMBwJavK1y4V7kXxR1WqXqStJ83aVfmax9E5/OVkZvUYuYVlOEXUpRT9rKfwZqJySyZY1522Rn2t4sMsiy8Tirrhr8zvh6Nh/Nyf2YvU/aJlqMUXTmvhzKPWYk6XE/akcEHtw9D6eebazeoyc1a5RmmsbaTvm6LT3bUStRUIX0aVtHAB7+DouHhmsI5ZZ5ZeXInrdTkrizS5fs8vwMJSlOTlKTk33btkA9Mxk8Rl2ek2/Fm08Ms3O3dpPl1OZDQ6aDtYk/fz/ABKbbJS0UEusW0/nf5nLPFnnl3WbR1O64oY3hcIqPJrl/f2s647fdkvq8HStTq/gzqD08F3gAAOwHZ7R/wAt/R/M6wlSkouKk0n1V9THJj3Y6Hocmpw4rU8kU11V8/kdJPh9LLg+xb4fcYo0RjDi7FjbF9pHm/pJ/wA2dN/1uP8AUmekxfaR4Hx54m0G56TDtuhn6f0eb0mTNH7KaUo8K/a63a5dKu+Wc/Lrxz3eFODu/wDkvN/R/rI5xwd3/wAl5v6P9ZGXpeXAAAAAAAAAAAAAAAAAAAAAAAAAAAAAAAAAAAAAAAAAAAAAAAAAAAAAAAAAAAAAAAAAAQAAAAAAAAAAEAkAQCQBAJIAAAgAAAAKAAUAJABQABFAAAAAAAAAAUAAAJIJAAAAAAAAAAAAAAOVtsoQ3HA5x4lxVVXzfJffR6w8VGTjJSi2mnaa6o9jgzLUafHlVVOKdJ3XsA7LZdwe1bzpNcnJLFkTnwpNuD5SSvzTaPvEMeefEsLly61Kj88n236P9zWv8P6TmuPFH6vOMU0k4dOvX1eF/Exn7Tblyz227DLlzwk4vLkTTp+szCWs1Kg4LNOnz68/n1ObuWPg1UnyqSTVHWzR145jlJdPPT61qP8An8v+2yq48+ZJybnJpXJlC0JvHkjNVcWmrO3bJPaI58Nom16+WKfsVnF1WnemzcDkpWrTo9AdXu+P+LypecW/w/M83Hy5XLVR1gAPWAAAHZ7Q1eZWrdcvmdYcvb82PBqHLJLhXDV1fdHPlm8LB3hXJBZMcoO6kmnRxZ7npoq4ylP2KP7zKe7Y0vUxyb9vI8c48/sOpBbJP0mWc6rik3RU988AACgAAOXpdc9NhlBY1Jt2m2TPc9TKqcYfzV1+Zwwc/p473oa5NRmy3x5JNPqr5fIyBDaXc3JJ4VIKuaN1gl6B5XyXZeZLlIarIrOcMeOWTJKMYRTcpSdJJd2fNdZ4v3nUWo5oaeDjwuOGCXxt20/czpNRqdRq8iyajPlzTSpSyTcml5WzN5J8O04b8vqGq8UbNo7UtbDJLh4lHD69+y1yv3s6bVfSDija0ehnO48p5pKNS/mq7XTujwYMXO10nFjHc7t4o3LeMPoM84Y8HK8WKNKTXd2237rrkuR0wBjbpJJ4Dg7v/kvN/R/rI5xwd4kltmVNpNuKXt5oDy4AAAAAAAAAAAAAAAAAAAAAAAAAAAAAAAAAAAAAAAAAAAAAAAAAAAAAAAAAAAAAAAIBLIAAAAAAAAIAAAAAAAAAAKiAKFEAAAO5IBFAAUAAAAAAAAACQqASAIFF0GEUBIAgkAKAAAAAAAAAAAAAB6LYs3Ho5YnK3jlyVdE/7bPOnY7Ln9Fr1Buo5Fw83Svt+74gelPoH0Xa/wBFrdZo5SyO4xzxSfqqnUu/V8Ufl7D5+dn4e3BbVv8AotZJxWOGSsjkm6hL1ZOlz5JsWbmmcpuPuevzw1Dg4Raau20dbkRzJo4uRG+OTGajyVxn1ILSXMqd2HY4t09HihD0N8MUr4v7DHVa96mHB6OMY9etuziAxOLCXegAB0AAAAXWLI1axzaf8ll1pM7V+j+9Ge6fddMQbPAkm/T4eXlIlYsLTccs8ldVDG7J9TE1WAOV6CLSlDDmlz6Skol/QS9WUMGKL7qcnIz9WGnCJjGU3UYtv2I7BYZLIpKcI1+xjS/GyZYFNv0mTJNP9VypfJE+r+x7Otfq9eTuq7kRbm6jGUn5JHaR0+GKpY4/FWaE+rTcdXHBnkrWJr38jSOiyuuKcYp9a5tHYAzc8jbhx2+PPjySflXI1jo8Ea9S2vNs3BndTdVjCEL4YxjfWlRTU/4vL4fiameojxYJpeVhZ5fApS4ip92xeL9syZFCUc+NP9ecFS+TbObh3/as2RQhq4pv9qMor5tUc7nfs9X1L9n58B+j45tFroTwLLp9RGUWp41JTTi+TteXM8vqMexemT0u26HEoNOM4aWKlafVOrRcMrldSE5fvHxgH3bbsEdwytQn6kK433PA/Snix4fE2mhjgox+pQ5L+fM1cpMu1cc93Tw51e/f4jD/AFq/BnaHV79/iMP9avwZXR50AAAAAAAAAAAAAAAAAAAAAAAAAAAAAAAAAAAAAAAAAAAAAAAAAAAAAAAAAAAAAAAEMEgCASAiASAqASAIBJAAABAAAAAAAADuAAAAIAAKAAClCiQBFCiQBFEgEAAATYbIBQAAAAAAAAAAAAAAAAAAAviyPFlhkjTcJKSv2FAB7SE45McZxdxkk0/YWOu2XP6XQKDdyxvh5u3Xb93wOxA9Zh+kPeMOmxYfRaTJ6OChx5IzcpUqtvi5tnKwfSPqFja1W3Ysk75PFkcFXual+J4kFl0zcMa97pvHsNVrMGCegjhhkyRhLJPUcoJurfq9F1PXScoScZRprqj4ofc9i138JbFotW8npJ5MMfSS4aua5S5fzkzU5LHDlwmPvIxx3JN+inJfyX/YWlCXD6unyp+3n+R2gJ31x3Ps6/0Ob/Rsf+0/3l8eLMpfxGFcv1rf5nNBO6nc4ksOeVVHTx90f3o0hj1EYJenjH2RgqNwTZ3Vi8EpO5Z8t96lS+Q+q4eLicLd3zbZsCJuqxxwg7jCKfsVFgAAACAAAAAAAAAAAFMv8TP+ay5TL/Ez/msLPLyU/De5Syylh0l4W24P0kfs9ur8jCG36qOWWKWCSlBtO+S5e3oz0csuSUVGU5OK6Jvkii6l4+Hk3byWf6O31fsy2rR4NLebVYVnydI439lLzfm/uNcOiw46bjxyTTuXTl7P3mkTS1CLlJ0krbOswmPhi5WuR4baep17jVOUa4enWXQ+ffSv/nVpv+pQ/rzPfeFOur/of7x4H6V/86tN/wBSh/XmeXL+K6cf6nhDq9+/xGH+tX4M7Q6vfv8AEYf61fgzq9LzoAAAAAAAAAAAAAAAAAAAAAAAAAAAAAAAAAAAAAAAAAAAAAAAAAAAAAAAAAAAAAAAAAAAAAAAAAIAAAihRIKIoUSAIAYAAAIAAASKBFAAAAAAABQAAAAABNCgIBNCiiATQoCCUKAAAEAAAAAAAAAAAAAB2ex53j1rxc6yx6V3XP8ACz0Z4zDk9Dnx5avgkpVfWmeyjJSipRaaatNdwJANNPl+r6nFm9Hjyejmp8GSNxlTumu6A9X4W8Bazfv+M6x5NHoVwuMnD18ydP1U+1frc1zVJ86+pY9s0u06XDpNFi9Fp4J8MOJyq22+b59WZ6Ldnr9vwavTZW8OaCnG6bXsfXmnyftRtPW5MzUJxgld2jExz3t4+TK5eUAi+bXkSbcQAAAAABriw+kTbbiu3K7NVpoLrKT93Izc5FcUHNWDEl9i/e/3EqEI9IR+Kv8AEn1BwSyx5JK4wk15pHPTaVLkvJciYwlPmjN5Bwlp8rX2V8Wi60kr5zhXss5LTi6ZBO+0cLLililUqd9GujKHYdYuLVxfVM4+TTc7xc/5PdfvNY5/cccAHRAAACmX+Jn/ADWXKZf4mf8ANZVnl1ZK6nUa7xLtO35J482qUssE28eNOTtXytck+XRtHQavx9XHHRaHy4MmaXzuK+Pf9x6O+SOk48r4j3MRqJKGlyN/s18+RnsmTNq9o0uq1ccXps2NZGsd8NPmuvsav2nVSk5O5NtvuyS7TWnovCnXV/0P948D9K/+dOm/6lD+vM994U66v+h/vHzX6StXk1HjTUYpqKjpsWPFCurTjx8/bc39x5Mv41deL9TyJ1e/f4jD/Wr8GdodXv3+Iw/1q/Bm3pedAAAAAAAAAAAAAAAAAAAAAAAAAAAAAAAAAAAAAAAAAAAAAAAAAAAAAAAAAAAAAAABDBIoogE0KAgE0KAgE0KIIBNEAAAAAAAABAAAR3BIAAAAAAoAAAAAAAASQEBIACgAAAAAAAAAAAAAAAAAAAAAAAB6jaM7zbfC7bxvgfLy6fdR5c7XYs6hqp4XVZI8uXdf2WB6EAAfS/o53R6jbc+2ZJR4tM+PErVuEm7VeSfO+f2l7D18lTvyPjXhzdJbRvul1XpODFxqGa7a9G+UrS611XtSPp+HxZsOryPHi3LEmld5U8a+ckl8DUrzcuF3uO8b5KXb8ixhpNRi1WmjlwZYZcbtKcJKUXXk0bq+5HmoACIFoQc5qK5e0qc3T4nHG336szllqKtFKKpdCQ2krZm82NOuI5eUcuCjwKTSXtMXybroYPUwvoyj1LrlGn7xMKu3JNIZOCNVfM4D1E2uyKvNkariNfTtHOlLik30IbS5s4PHJ8uJ/MqWcY7A0eKoW3z7nAx53DlLnE5anxQVSuJjLGwVyY4ZftcpftHEyYp4/tLl2fZnNHsaTXk+jLMrB14OTk03K8fxi/yOM002mqaOsylApl/iZ/zWXKZf4mf81mieXlM/hfZtRqMmbLo+LJkk5yfpZq23b7jD4X2XBljkhoIOS6KcpTXybaZ2/cHpmMbuWX3dhHoeZPTQPMnPEj0fhTrq/wCh/vHy76Q/8+ty/wCy/wDwoH1Hwp11f9D/AHj5d9If+fW5f9l/+FA81/i124f1PMHV79/iMP8AWr8GdodXv3+Iw/1q/Bm3pedAAAAAAAAAAAAAAAAAAAAAAAAAAAAAAAAAAAAAAAAAAAAAAAAAAAAAAAAAAAAAAAAAAAAAAAAAAAgkgAAAgAAAAAAAAAAAAIAAooAUKAEgEUAAAAAAAAABQAAAAAABQUAoUAAoUAAoUAAoUAAoUANMGZ6fUY8qu4STpOr9hnQoD2sZKUVKLTTVpruScHaMzzbfC7bxvgfLy6fdRzqAAUKA9v8ARtroYdz1milwp6jHGcZOVW4N+ql35Sb/AKJ9LPiHh/Xra9/0Wsk4rHDJU3JN1B+rJ0ufJNn28PFz46y2AExi5SUV1YcGuDHxPifRdOfc5scjiml3M4xUIqK6IN0m30RwyvdVZaidR4V1ZxS05OcnJnV77vWDYdslrM8ZTd8GPHH9ebTaV9uj5+zv0O2M1CS26jsgfJtV9IG+6jg9Fkwabhu/RYk+L38XF93mdbqfE++avIsmTdNTFpVWKfo18o0viV3nT5PtZw8+7bbpc0sOo3DSYssftQyZoxku/NNnxDU6vU6zIsmq1GXPNLhUss3JpeVv3sxDc6b7190e76BVWpjJNJqUE5Jp8+TXJmX8OaL0vBxT4f2+Hl+/7jx22ZY59o0c4ppLEoc/OPJ/gco6Y4yzbneOS6e3hOGSCnCUZRfRxdpmkJyxu18jxml1uo0krw5Go3bi+afwPQ6Ld8GrfBL9Fk7Rk+T59mZywc7jY73HljkXLr3Rok20l3OuTadp0zk486fKfJ+Zwyw14Zc2eOKja5UYThHKqmudcpd0Xc5SSTZU5zcHCy4nilT5rs/Mxy/xM/5rOxySjGD4ujXTzOBkjxQlFd00rO+Ft8jqSUraXmQWh9uPvPbPC3y58DzB6eB5g5YtvR+FOur/AKH+8fL/AKQv8+ty/wCy/wDwoH1Dwp11f9D/AHj5f9IX+fO5f9l/+HA82X8WuvD+p5ejpfEDfDp426bk2vkd2dJ4h/8Adv6X5G3qdGCQBAJAEAUKAACgAFCgAFCgAFCgAFCgAFCgAFCgAFCgAFCgAFCgAFCgAFCgAFCgAFCgAFCgAFCgAFCgAFCgAFCgAFCgAFCgAACAAAAAAAAAAIAAAEEgCAKFFQAoAAAABPcEVBIAAAAAAAAAUAAAEgCASAIBIAgEgCCQAAAAAAAAAAAAAAAAAO32DMo6jLidXOKad+Xb7/uO/PH6TO9NqsWbnUZc6Xbv9x7AAAAB9v8AD+4PdNg0esk5PJPHU3JJXNerJ0uXVM+IH0v6NtdPNtmr0UuJrT5FOMnK6U0/VS7c4t/0iuHUY7x29sczSwUalLucfDj458+iOYc878PG1zRSaa6s4WoycuBfE3nOo23ySODJuUm31ZnjxGWoz49Lp8uozS4cWKDnOVXUUrb5HxrxJvuTft0lnvJHTQ9XBik/sLu+Xd9X8rdI77x94heq1T2jSzksOF/p3GSrJPlS5do/j25JniTs9nBx6ndQAEegAAHs/DeWWXZYxlVYssoRrunUufxbO1PO+E8lw1mJz/YlGDfvTaXy+49EdcPDzck/MAA25uw0W759IuCX6XH+zJ81y7M9Dpdbp9XG8OROVW4vk18DxxaE545qcJSjJdHF00ZuMrNxle8x53DlLnH8DaWaKVQ9aT6JHQ7XuGTUaZvO7kpNcSVeX7ztcMo+lhK1XEud+04ZYa93KzVWnDK7nOEkl5qjM7DVZ8bwSgppydVXPudeTC2z3K6gtD7cfeVLQ+3H3ntn6Vvlz4HmD08DzBzxbej8KddX/Q/3j5f9IX+fO5f9n/8AhxPqPhTrq/6H+8fLvpC/z53L/s//AMOJ5sv4tdeD9TzB0niH/wB2/pfkd2dJ4h/92/pfkaet0gAAAAAAAAAAAAAAAAACAAAAAAAAAAAAAAAAAAAAAAAAAAAAAAAAAAAAAAAAAAAAACASAIBIAgEgCASAIBJAAAAAAEAAAAAEAkAAAAAAAABQUCQIoUSAIoUSAAAAAAKAAAAAAAAAAAAAAAAAEgQCQBFCiQFRR6rasyz7fj5q4LgdLpXT7qPLHcbDn4c2TA3ykuKNvuvJf36Ad7QokARR6XwLrPqfinBFyxxhqISwyc3XVWq9rlFL4nmzTBnyabUYtRhlw5cU1OEqTpp2nzDOWO8bH3xNp2nTORj1HafzODpNTDWaLBqsakoZscckVLqk1av5nbKMJaBtRq486XVoznZPL5mnFz5FOlF2up5Pxn4hWz7a9PgnH67qYuMUpNSxxdpz5d+y6c+fOmju9y3HBtW35tbqXL0WJW1FW226SXvbR8W3Pc9Vu+uyavVz4skuiXSK7RS7JGpNR34OPuu74cKhRID2ooUSAqKFEgDufC+WOPdnBpt5cUoRrz5P8meuPDbNmlg3jSTik28ihz8pcn+J7pqm0dON5+ae6AAdHEAAHb7PO8WSFfZknfv/APQ7LBkcNQlbqTpo6nZ5JTyxv1mk0vYv/U7OHLUR/nIvw5ZeXZgA87LqC0Ptx95UtD7cfeeqfpW+XPieYPTxPMHPFt6nwtiitLny2+KU+FrtSV/mz5T9IX+fO5f9n/8AhxPrPhf/ACdl/wBa/wAEfE/Ef+c+7f8AXc39dnl/+yu3BPzOro6TxCv8W/pfkd4dJ4h/92/pfkbet0dCiQBFCiQBFCiQBFCiQBFCiQBFCiQBFCiQBFCiQBFCiQBFCiQBAJARAAAAAAAAAAAAAAAAAAAAAAAAAAAAAAAAAAAAAAAAAAAAAARRICIoUSAIoEkMAAAAAAAAAAAARNAAAAAAAAAKAAAAAAJFAQCaFAQCaFAQSAFAAAAAAAAAAAAAAAADbSZ3ptVizc6jLnS7d/uMQB7YHD2vL6bbsLbjcVwtLtXJfdRzAAAA+teA9bPWeGMcMnE3psksKlKV8SVSXupSSr2Hpj5n9G+t9Fu+q0cpY1HPiUlxP1nKL5JfCUn8D6YV87mx7c68x450b1WwZWo8csS9LFXXDwvm/wDZcj5Mfc9100dZtubBNtQyRcZOPWmq5fM+HThLHOUJxcZxbUoyVNPyYr09Nd46VABHoAAAAAVMZShNThJxlF2mnTTPo7lGb4oSUoyVpp2mmfNz3u2ZY5tp0k4ppLEoc/OPqv8AA1h5ceaezlAA7PMAADn7R/jc/wCY/wAUdrP7bOm21ta/Gk2rtP28juZ/aNYuefl2/osnDxcEqq7oqcqGthLRRi4y4njS6cro4p5Mbb5YdQy0Ptx96JypLLNJUlJjD/GxPZP0rfLnRPMHp4nmDng29Z4X/wAnZf8AWv8ABHxPxH/nPu3/AF3N/XZ9s8L/AOTsv+tf4I+J+I/8592/67m/rs8v/wBld+n/AFV1h0niH/3b+l+R3Z0niH/3b+l+Rt63SAAAAAgAAAAAAAAAAAAAAAAAAAAAAAAAAAAAAAAAAAAAAAAAAAAAAAAAAAAAAAAAAIYJFBEAmhQEAmhQEAmiAAAAAAAAAAACBDJAEAdwAA7kgAAFAAAAAAAAAAAAJCgAAAAAAAAAAAAKAAAAAAAAAAAAAAJoAdzsGd8WXA7quNcunZ/kd4eS0WdabW4srpJS5tronyf3HrgIBIA5+xa7+Dt90WreT0cMeWPpJcN1B8pcv5rZ9wPgB9r8Oaz+EPDug1DlklJ4lGUsjuUpR9WT9ttNiPJ1WPiu0lhnkxSqMuFprirkfFvE2l+qeINXFKfDkl6WLkuvFzdey7XwPumn1GOGnlDJb59PNM+VfSHo+DX6fVJTfEnjk69VfrL4+tL5Elt3tjp7rLTxIJOTpNv1uv4/qej1Go4K4vQ4pT4b6XS5dGNvbbpxRR6DT+CfEepwRzQ2vIoyulknHHLrXOMmmvkd3p/ou3SWeK1Ou0ePFz4pY+Kcly7JpXz9pNxm8mM+XhaB9Nw/Rlt2lx5Mm47tllBVUoRjiUfe5cV9vI5C8N+CdDgx488lqJc/0jzzlJ8+/A0l18kNsfWx+Hyo9j4cyyy7NGLSrFllBV5Opfmz2MN18M6HVrJpNrxRyQ+zmwaWEXzXOnyfdo4O47/Hdo4sb0nopRk2p+k4uVc1VL2fI1hvbGXJcprTggA9DiAADfR5Vh1eOcq4U6bbqr5WeiX1GaUp7npIvyWSL/M8zicFmg8iThxLiTV8r5nWGc7Z4p29z6NieN4o+iywywqlODtMudbsH+RNP/S/rM7I5OFmq69x07zZPT6vFp/WfD6SSXF7rZyNLptJmytYdfhzTSvhxyTa9vJnnfFH+MYf6X4ROkxluWXxXaYSzb6K9NlxunFv2x5nkjbZ/wCEM01DT6nNjwYfXnJNuMF1+z378u5vi23LNJ5JRxxdPrbafsXf2OjXHl52mWOnf+F/8nZf9a/wR8U8R/5z7t/1zN/XZ9t8Nw9Ho88LvhzyV/BHxLxF/nPu3/XM39dnn/8Asrt0/wCquso6Df5t6nFjpVGHEvPm/wCw9Aed37/Hof6pfizb1uqoUSAIaVLzFEgCKBIAgE0KCoAAAUAEKIJAEAkAQCQBAJBRAJAEAkUBAFCgAAAAAAAAAACAAAAAAAABPKvaQAAAAAAAAAAAAAAAAABBIAgABAAAAAAAAAAAO4AAAAgAAAAKKoBQoCQAQAAAAAAChQUAoUUAKFACSKJIAAAAAAAAoAAAAAAAACaAEHrNuz/WNBim3ckuGXO3a5c/x+J5Q7rYM74suB3Vca5fB/kB3lAAAfRfo21sJaLWaB8KnDIsy9bnJNJPl7OFc/5SPEbTtOs3vcMei0WPjyz5tvlGEe8pPsl/Z1Z9k2fwlt/h/RXp4ek1bgll1EvtT7ul+qvYvJXdWTukrz9RlO3TmHU71sel32Wn0usy5ceJz4rxtJ2k65tPzO2OLuGJZtHODbSfJ17eX5m3iwuq6/H4e8IbJby4dNPLCChP6xL0sn058DtW+T5JdfI1z+LNv0kI4dDppZIY0oxSXo4KNduV8ulUjxs4uMmmmmuTT7FTMw+70du/Nd7qfFm5Zp3hePBFN0oxUm12tu/uo4GXeNyzZHOWuzpv9ibivkuRwSMsoafJlxZ8mPDkxR4pwyzUJJVfR8267LmzWpFmM+Eg4WTd9DDB6SOfjlxcPo4wlxVXXmkq+N+wyy7/AKLHqI+hw6jPhr1uNrFK+fSuJeQ3G5hfs7ImMnCSkuqOil4hyr00YaXDwztQc3JyxrnXNNJv3quXQtt286vLrtJgzuGTD6VLh9HCLd2uckrdXdPyQ7l+nXfvPkb618AsmaStW/cjl1XKqoHXtv3cduMpahvlfxVBx1EmrbXxo5IL2m3HeHM+Tn97OZLYdVHrkw/N/uMz0ONuWlwybbbgrb9wmMrOWVnhpsOlyaPQzx5HFt5HL1X7F+47Qw27FlywmoQbin1OTOEscnGSpo5ZamWnC+926HeNv+vahXlePgXL1Lu69q8jPBtWkwTclCU/WTj6R3VduyfxXY7LWfxy/mmKOuOMs3W+660tjhHHDghFRjd0lSv+6NLSVt0l1bKopqckIaealJJyi0l5mkdl4X/ydl/1r/BHxXxF/nPu3/XM39dn2rwv/k7L/rX+CPiviJf/ALT7t/1zN/XZ4v8A7K9XT/qrrDzu/f49D/VL8WejPO79/j0P9UvxZp63VAkAQKJAEUKJAEUTQACiKJAEUKJBRFCiQBWhRYUBWhRNACASAIBIAgE0RQAAAAAAAAAAAAAAAAQogkAQCSKAAUKKAFCgAFCgAFCgAAAAAAAAAAIAACAAAEEkUAAoUUAAEAAQAAFASAIRIJ4ZcPFwuvOhsQAAANMbUYuTgpK65kZIxU3wO49UZmcuXakylulASDTSAiQAAAUAAAAAAAAAokCASAIBIAgEgggkAAAAAAAHI0GX0Gvw5LikpU3Lok+T/E44A9sDj6LO9TosWV2248211a5P7zkAdt4a3RbPv2m1WSUlhvgy02vUfJt11rk69h9qeXJFNKbpqqfkfn8+w+Ed1nu/h7Fky8TzYW8GST/WaSp2227TVvzss18vN1GP8zvSuSPHjlHlzXKyY9DTHinlbUFbXtNW6eH5fLd93TDod01OBY8k8kWnzpLmk+vx8josu96qdqChjV2qVuvLmeh+kXQvTbvgySkrlBw4UuSp3f8A3/uPGktfS48ZcZV8ufNqJXlySm7bVvp7vIzokGdu2igAALYsk8OWGXG6nCSlF10aKgD6NNVNlTjbdOGTbNJKDteijF8u6VP70ck9OPh4MpqgAKyHf6WfpNBhdVyr5cvyOgO70ElLb4JPnFtP5/2lnlnPw9Bs+qw4tPPHOdT43KqfSkX1E1kzylHozrNF/HP+ac44ZYSZ2uVrhaxNZIy7VRjjqU1HzORrv1Pj+RhgV5fcjth+lWuaChpcsl1UHT+B589FqP8AFM38yX4HnRi09Z4X/wAnZf8AWv8ABHw7ddVDXbxrtZiUljz6jJlipdUpSbV+3mfcfC/+Tcv+tf4I+CHjv669XTT3qDzu/f49D/VL8WejPO79/j0P9UvxZXrdUCQDSASAaQCQDSASAaWhjcjb6vy6GumgnRzljXCcc+TVejj4dx088biZnYamCVnAa5nTDLccs8O2oBINMaQCQE0gE0QU0CgAIBIAgEigIAACiCQBAJAEAkFEAkAQCQBAJFAQAAAAAAAAAAAAAhgkBEAkAQCQBAJAEAAAAAAACAAAEEgCAO4AAEoAAAJjJxkpLk07Rycj48mXGufE+KPv/wDQ4py4wuGLIlVr8ORw5fbVcuX21XEFGmWHo8sodl093YodpdzbtPebaNVp1z6ytFJKpNeTNMqrFjXsMurt9Tjx++Vrjx++VoADs7gAAAAAAKKAJAEUSAFAAQAAAAAAEgCKFEgCKFEgCKFEgCKFEgDu9gzLhy4G1d8a5c/J/kd1R5Tbs/1fX4pt1FvhlzpU/P8AH4HrAaKORpddrNFx/VNXnwcdcXosjhxV0uuvVnHANR9A8HeKtfuG8S0W46mOVZcbeL9Gk+Nc69VLtxPn5L4/QtPmWHLxNWqpnwvZ9e9r3jS61OSWLInPhSbcXyklfmm0fby+ZqvB1OExy3Hl/pIxR1W0/WIPgWKUJtVzk74f95fI+VH27edL9c2vPg4lH0kJQ4quuJV+Z8SoWajv0uW8dIBIMvSgUSAAAA9h4fy+l2eEeGvRTlC/P9b8zszovC05y0+qxt+pCUZJe12n+CO9PRx38rxcs1lQAG3IO42v/Ep/z/yR052m0tvHnjbpcLr5lnlMvDtNL/jMPj+B2J1mCTjng150dmY5fLi4uti3GMuydHH0/wDGP3HK1v8AEr+ccXT/AMY/cXD9NVysmOebBkxwVylCSS+BwsWxTfPNmS59IK7XvZ2enajlTfk19xyownP7MW/gcss7jW402rS49JpJY8d1xNtt826R8l1ukjrNLLE/tdYu+j7H2HSprFJPqpNHyc88u8q9fS+a8TKLjJxkmpJ00+x5zfv8eh/ql+LPe75o0mtXBPm6yfk/y+R4Pfv8eh/ql+LNvW6oEgIgEgCASAIBIA5GDJw0cxahcJ1adFuOXmc8uPddceW4xyM+WziFm2+pBrGajGWXdUAkGmUAkAQCQBAJFARRFE0KCIoUSAaRQokARRFFgBWhRNAoihRIAigSAIBJAAAAAABFCiQBFCiQBFAkFRAJIAAAAAAAAAAAgihRIKiKFEgCAAAAAAAAO4HcBEuDRBz5YaONkx0c5nt0uFjEE0DbAcjBqVig8c4cUW7tOmjjiuRz5ffFy5v0uZrIKWHDqIJ8Mlwv1e66W/79DiRTk6O00fBm0PoskeKFtPzT817eZttu28WWU7cseOXVquJ9jlOXtw0548v5dfLg5tLNaZSn9pc+lUvI4R2u85FHIsEXz+1L8l/f2HVG+CXt3fl14sdTYADs6gAoKEkUSAAAAChQAChQAkAAAAoAAAAAAUKAAUKAAkEAABQ9dos71OixZXbbjzbXVrk/vPInq/BWCOsz58GVJ48a9JXPnfL9wHLB6bJsmjnXCp46/Zl1+dnS7jofqOdQUpShJWm1Xfp7ewHDPs/hrWz3Dw5odRk4uN4+CTlLicnFuLbftq/ifGKPoX0b6y9PrtDKUFwzjmgr9Z2ql8FUfn7S4+Xm6rHeG/s9xkjx45R5c1ys+MeIdP8AVt/1uPi4rycd1X2vWr76PtJ8z+kDS+i3TT5+JevBw4UulO/977jWXhw6XLWWnjwTRNGH0NK0STQohpAJoUNq7fw1OEdznGTpzxSjH2u0/wAEz1R5Pw/ptVl3TFk0+kzaiMJKOR44NqCkmrbS5d38D3WLZtwzRco6WaSdevUX8nRrDn48Je7KR4+on5nBB22Lw5uGS+KOPFX7c+vys3xeF9Q5P0uoxQjXWCcnfxozl6h02PnOOGq6I7HaZ1kzY66xu/d/6naY/C0FNPJq5Sh3UYU/nbOZp9g0umm5wyZm2uHm1+44X1fpZfa7/wBC42xwsbUckW+iaZ2o/grD+1k+a/cXliyQhxSi0rrmduPreLqf4fw45Y2eXF1cbwN30aZxdK4LURWR8MHyb8jman/F5fD8Suv0mLBijkxppuVVfLudL1GGGWPFl5y8Em5t2eHTYoSj6tu+r5nPOg23WU1hyS/mN/gd+cebG45apEVSdLqfIT6++nM+b+INqW169rEv+LZeeL1ra6Wvhfyr2kwr19LlJbHTThHJjlCSuMk017D5f4ow/V97ngqVY4pJvunzX4/Oz6meI8WaP61qs7im8uNJwrv6qtHR7niQSKBpAJoUDSATQoGkAUKBoAoUE0AAAAAAAACgAIoEgCASAIAoUVEUCQBAJAEAmiKAAACASAIAoFAAAKIJAEAkiggAAoAAAACBBIAgEkUAAoUVACgQAAAAAAAAAAEQBQooAAg7zJBHBzRo5uTIjg5pXZ5ePb18mnEfVkEvqyD1PKGkY3jb9pmczDj/AEEX52zly/pcef8AS7PaNvy6rbsjw25enUfYk11/A9DqsWLadqlJq44Ye31n99W395j4dxPFtTd8smRv5Ujr/GGsk46TSNyvnllcVTX2Y0+vaX9+nkxnflpx48d15jLlnmyyyZJOU5O22UAo972BdQ5W+6tFTW7xxdcopx9/O/zMclsnsxy24zcZAA26QNZYYwfDLJTcYyXLlzSf5mZtJyyqMpO3SXwSpfcjnyZWTccuXK4zcZSXDJq06fVdyC+RS4k5d0q9y5fkUOmN3NumN3NgAK0AAAASBAJBBBIAUAAAAA0AAKAEhEAkmgIPZ+EovQzwzl11DqVJXT6L8H8Tymj0/wBa1ePDdKT5v2dWewIr2hw9dtefdc+k0+mhKWaeVY1ybUU+snSbSVc35WcjSZ1qdLjzcrlHnS79/vPXeDdu9LqcmvmvVxepj/nNc317J/f7CW6jnyZdmNryms+jDe8Ecs9Pk0upjGXqQjNxnNX1pqk651fzONsGn1vhrxjpdLuEPq0s8fRzjanxKX2Vav8AWUf/AEPsuozR0+nnll0iunm+x8v8ZaWWXSx3XHPg1Onmm5xfC2m+zS6qVNeVsvFMspcvs8mPPln+TL5e6PJePdL6XZXm4lH0U4zqvtc+H/e+49PpNRDWaPBqcakoZscckVLqk1asru20fwnsueE3FRlB83Hia9tOunXr2OmWUk93n4725x8ONMGnzarNHDp8OTNll9mGOLlJ9+SR9a0PgDYtHk9JPHm1TTTis87Ua9kUk78nZ6TBpsGlwxw6fDjw4o/ZhjioxXO+SR8Tl9Wwx9sJt9C88+I+SaHwDvusx+knixaWLSlH6xOnK/Yk2q8nR32k+jCCljlrNzlJV+kx4cVc66KTb7+zn7D6EDwZ+p8+Xi6c7zZV5TS/R7sOn4/S48+p4qr0uVrh93DX3+R3On8P7RpfRPDtmkjLFXBP0UXJNdHxNXft6nZA8ufUcuf6sqxcrfNRRNAHHbJQAAAzWfFJ1GfG/KC4n9xolOXDw4puL7ulXwfM6Y8WeX6YeEp00zPVaiGWHBFStS7mscGaUXxcEH2abl+44eeHo80o3bXVn3PS+Hkwtmc1HHks+HHzxUsE0/Ky24z49DhnVcbUkn7v7SMv8TP+azLcM2OeDS4oTUp44VOuaTpd+jPrZcE5OXDK/DEuo4B6HTbg8vDjnSyOPEvajzxyM03eDLBcNQST9q6nr5eOZ6iPQNt9W2cTcdDj3HRT02R8N84yq3Fro/79rJ0esjqYU+WRdY/mjknisuN1SWy7j5jnwZdNmnhzQcMkHUovseT3f/Kmb+j/AFUfW/Em0x1GnlrcMEs2NXk51xRS/Ffh8D5Lu6//AFpm/o/1UV9fh5JyY7eO3nR+g1CzQT4Mrbfsl3+f7zqz2Wp08dTp54ZOlJVfk+zPJZsM8GaeKa9aLph10yBIAihRIAihRNAGkUKJoA0iiKLUBsVoFiKG00igSAaRQokA0rQLAqaVBYigaQCaIoAAABFEgJpAJAECiQBWgWAFQTRFFQIJAEAkAQCQBBFFiCiASAIBJAAAAAAAAAQIJIAAAIAAAAAAAAAAB3A7gI5ks19zjznZnbBiYyN3K0AORotBqtx1CwaTC8uSnKk0qS7tvkjVsnvWWCTbSStvokdrhwvHghB9UuZ2ebbtPskI4cc3l104fpsqa4YJ3cYrqr7t869jaOLjhLLkjjguKcmoxXm2ebPkmXh5Obk7vaPTbVBR2TS01blNtf0jxG75/rO76rLcGvSOKcHaaXJP5JHuNdH+CdnySjPhWHC1CdX676fOT+8+dE6ee9ydeGfIAD1O4czT4fS6HLJdcUk37ny/I4Z2Oyyj/CMcM3UNRF4W+/PpXxo58k3ixyY92OnBnDhfvK0c3VaeUOOMlU4N2vd1OEXjy3inDlvEOcsUVpsEozUnODckv1XxNU/gk/icE52jjeFv+V+4zy/pZ55+Vx9RFRUXzvnf9/mYnO1WNvC2kvVabfkun5o4JeO7xa4bvAAB0dQEgKiiQAABNAQKJBFKFAAKFE0KAiiaJAXSKJoAgUKBaEJZMkYRVyk0kvaDTuth0zjDJqJL7Xqxfs7/AJfI7oy02COm02PDHmoqr833ZtQXTv8Aw9lllhPSxTlNSThFO277Je/8T7TtmjWg23T6aknCC4qbacurfP22fLfoz2r65vmbWza9HpIL1f2pSvh6rouFvs7S9p9W1mpWl008rq1yin3ZjL3uo+f1We72/Z1O9apTyx08Xyhzl7/7/idPmxQz4cmHJHix5IuMldWmqZpkm55W5ScpSipc/l+TfxIPo8eExx08e/dyNj2yW07DotLLLHK1Bycoqlbk20vddfuOzWecdPPClGUZJqpX3OJo8ylp3hk/WhK42+z6/wB/abuo8PE1FS6OTpP5nmuPxkW23acWtjHTYnKGR3GuJrq1yZZbhjbSUJtvokjbb8mLT4JQyajDzm3FLInwryOX9b0v+kYf9tHwuX0uZZ2y+z0Tkx17xwvrMv8ARtR/sD6zL/RtR/sHMet0sYtvUYqXPlJMy/hXQ/8APf8Acf7hPSZfFqfUn2YxzZMlqGlzXV+suFfNl4LVydPTRh7ZZP3Iie86SEqjxzXnGP76MZ77BS/R4JSVdZSr950w9Hx+dp9X9nJx6fVu/STxR8uGLf5ovHSZeJuepfsUYpV87Otyb7mcv0eKEV5St/uMZ7xrJyuM4wXlGK/Oz04ekYT+Vm8ld0tFC255Mk/6VV8qLLR6ddcal7Z+s/vPOZNfq8krlnmn09V8P4GM8k8suLJOU30uTs9OHpuGPxGe+vTz1+kxq3ng109V8X4HGyb1poOShGc66NKk/wC/uPPg9WPSYTyzt22Tfcrr0eGEfPibf7jhZdfqMzlxSS4vKKVfHqcYHXHhwx8Q2tPJPJLiyTlN9Lk7KgHSTXhA3yxa0uB1yfFz+JgbU/qfun+RMvhVcOaeDIpwdNfed9p88dRhjkjyvqr6M86babUz02TijzT6x8zny8XdNzyj0J8k8dbDk23d3rMUJPR6nnGSikoT7w5exWunLzpn1nHOOSCnBpxfRo4u6bXpN40E9HrMfFjlzTX2oS7Si+z/AL9DxO3By/Ty38PgtHU73onlxLUw+1jVSXmv7OZ6Lctvz7VuGbQ6lRWbE6fC7TtWmvemmcUj7E1ZuPDg5u5aJ6PVOK/i5+tDr08vgcSgulaFFqIoGkUKJoARQokBEUKJANIoUSAaVoUWBTStAsRQEURRYUEVBaiKBpAFACKFEgqaRRBYA0qCaFBNIAoAAAAABRFCiQE0ihRJACiKJAEUKJIKFEEgCASQAoUAEKFAAKIJAEAkgAKACFCgAIABQAAAABAAASo3FvyaRaUY8KkrVyapvtyEPste1fmWb/QSj/LT+5nC5Xv04XO/U18OVs23S3XdMOlVqDfFkkv1YLq7p15L2tH0PT6PTbZpvq+ixxh6tObVym13k+/V/lR0nhTRLRbfLV5I1m1H2bXNQXTt3fPyao7h5LZ5+bO5ZanhOTPd08nq45Y6vKs3PJxPidVb8ztvDWk9Jq56mUbhiVRb/af9l/NGe96V+mhqMab9JUJJftdvu/A5Ov18fD2xww4n/wAbyL1Hw2uLlxSfuul8OXUnvlJI4447y067xjvCy5FtmCcXCDUs0ot/aV+r5cur68/KjyZIPZhhMJqPfjj2zRQANqEwnLHOM4ScZRdxknTT8yCSUen3XFDLlw63HGKxazFHLUecU3ylG+7TuzzefE8OaUO3Z+aPU+HNVDddulsGof6WN5NFJRr1qblFtfF8158+h1Wu0knx4pRrLjk1V9+6PNhezLtrzS/Tz1fFdOdxpsHoMKi5KTlUnSaq0uXPujDbdPX/ABtypwkli4MlSU1T4q60vhzaq6ZzDXJnv2ic+f8ALGWohB6fJxNpcLfLz7fedQdlr8qjhWNP1pPmuXT/ANa+8603xTUdOnxsxAAdXcBNALpFEgEACiaCoJokEEUSTQAgEgKgEgAAAB2eyadZtY8ko3HEr7fa7fn8jraPUbTp/q+3w528nrv49PuoiuaTQPU+AdpluXifBllj4tPpP02Ru0lJfYVrvxU6fVRYt0znl243KvpvhLZP4B8P4NLONaif6XPz/Xfbq1ySS5cnV9zPedV6XULDF+pj613l/f8AM7fXar6ppZZKTk+UU+7PLtuUm2223bb7nXpuPd76+Nllbd1Em+GDvlxONe9X/u/eCMjl6DKo9eHi59PVd/kSmmk07TPbGUx6kPqCZdQiAAUAAAAAAAAAAAANtLijn1MMcm0pX09xLdTYxB3mPbdNDrFzd3cmcHc8McWWEoRjGMo1UVXNf+pyx5pllqDggA7Aa43L6vmV+r6tKujv/wBDI2wZEllx87lByXw/9TOXhWIANI5Wi1b0+VKTfopfaXl7TvItSSaaafNNHmTsNv1qw/ocjqDfKXl/Yebm4t/mg6vxx4de77etZpscpazTJ1CEU3lhfNefLm18VVs+T0foM+VeNvDX8E6x6/SwhHQ6idKEeXo51bVeTptV06cuV+SvodHzf/XXiNfo1rNLLFaUruLfZnk5RcZOMk1JOmn2Pb0dFvmian9bguTqM1z69n+RNvoukoUWoUNitCiwGxWhRaiKGzStAtQBpUFgE0qC1EUDStAsCmlQWIoJpAJoUDSCKLEUDSKILCioqCaFAVoEgIgEigaVoEgqaQQWIoGkAmgEQCQBAJIBpAJBUQQTQCoBJBUCKJAEAkAQCRQEAACASKAgABAAACGSAiASAIA7gDTFztd+pzdBo3q9ZHBzUJfxjXaK5+R6jctk0+4TWXHw4NSrbko1HJ39au99/wAThaLSvbXkjnSWd8mk06XVc15/uPHlnMvePFyXeXdHcvJGMVCCUYxVKKVJLyEZ8zr/AK1FvucmE7o46Z25qUJ8PFFS4XatXT8zyvizVel3HHgU7jhx8410k+b+7hPS452zwu46j63uOoz8fHGU3wuquK5L7qO3BjvLbtwzd24oAPY9RQokEUAAFseSeLJHJjnKE4NSjKLppro0z2E5x37b8W6KoZcNYtdzjdpcsiXLrz5cuapdDxp3ePTrR4FhcY+mb4srcGpRf7HPy78lzvrSZx5pNb+XHn12+7XNk9JPkqhFcMI8uS+CXvbrm233MwUy5FixSndNLl0fPtyZxkeKTd067WZPSaiVO4x9VdPy687OPRv9Wm8KyR9Zv9VdaMT1Y2a1H0sNa1AAGmwEgBQokmiCBRICgBIXSBRIIaRQokARRNE0AukUKJokGnI2/TfWtbjxyTcLuVLsv718T1tHU7FpnDBPUSSvI6jy7L+38DtwukUfavAezw2rw3hyvhefWJZ8kl5NeqrpOku3m2fMfCmy/wAO+IMGlmrwR/S5+f6i6rqnzbS5c1d9j7Vr9UtJpZNSSySVQXt8/gZstuo8HWcnjCOn3bU+n1bgvsYvVXv7/wB/YcAA+nhjMcZjHz1oNKa4q4ejTV8u5jgTjjeOTTljk4OvYaFJerrZ9P0kI5FXTyfxsvyLlnziipZdGgicWN5cscacU5ck5Pkcv+Cs/wC1j+b/AHHDxz9HlhOr4ZJ0elOHNnlhfYeanB48koOri2nRU5m543DVuXOppPp8DhnbDLuxlAAGh3y2/SpprFzXm2Z63S4vqk3jxRUo800q9/3HJwSc9PjlJ3JxTb+BbJBZMcoPpJNOj53dlL70eaAB9EDfSTcNXiar7SXz5GBMZOElKLpp2mTKblg9Mddu0LxY530dV7//AEOBPWanJV5pcv2eX4GLbbbbbb5ts8/HwXG7tEAF44py7V7z0bFDfScK1FuuLhaXPr0f5GLTT5pr3lsCb1eDl0k/6rJl741VAWypLLNLkuJlSzwgACjttu1nGo4J/aSqL815HJ12iw7joc2j1EbxZoOMuSte1X3XVe1HQptNNNprmmjutBrPrEHGdekj19vtPHzcWvzQl1dx8a3fas+z7ll0eeMrg3wTarjjfKS9/wB3TsdfkwwzY5Y8kVKElTTPrnjLw+t3216jBCP13Tpyi1FuWSKtuHL5rrz5crZ8nPJfZ9zp+acuG/l47V6Sek1EsM+dc1KqteZhR6HfsUPq2PLwr0inw8Xsp8joKJt30pQovRFF2aVoUWoUNmlaFFqIobNIoUTQobNK0KLAqaUoUXoigaVoii9EUNmlaBYF2mlSKLUAmlaFEgGlaFFhRUVoii1ACtEUXIobNKgmgVFaFE0AaRQokBNKgmgUQBQCBFEgCKBICaVBIKiCKJAVFAkAQAABFEgqIBJAAAAQCSAAACAAAdwAEfTsmKWOXmvM4+o08NRjcZpKXadc1/Z7Ds7UnyppmGXT1zh08j5e3h08tnw5dNkUcsavo1zTNMGdx5PmjvMmOGWHBkgpR8mdTqNsyYfXwXkhy9XrL+03tnS+o1XoNBnzxnwuMHwyq/W6L76PFnebnlnHbuFOozmlJea5v8kdGergmpt6+Cfl2AA7O4Ak26StsE2BJAKrnbRg+s7vpcdQa41JqatNR5tV7Uj12s23SyxzzcLxuMXJ8HTp5f8AodJ4T0/HrM+ofA1jgoq1bTk+q+Ca+J6LcZvHt+aSrmuHn7XX5nj5st56eTnu7p5g4m4uUYYoNNca4+a5NW0mn71I5Zxd2y48r0kISuWLBwTVdHxzl+DRrj/U59PN5uBj1M4d78mTkvjt9+fvMYq2crNH9HilfVV/f5l47rJrp8vz6YkiiT0PegkAi6ABQNBIAXQATQNIFFqBNrpFE0KJAiiQAoWhCWTJGEVcpNJL2lTtti0znqZZ2vVgqT5/af8AZfzIad7hxQwYYYoKoxVIuSc/ZNtlu29aTQpSazZEp8LSagucmr8opsJlZjN19L+jfZ56DZcmuzcUcmtalGL5VCN8Lqu9t901Rztz1X1nVy4XeOHqx/N/39h2+vyw0G3rFhjHH6qx44wVKKrsl0SX5HnD0dNhu99fD5M7nlcqAA9rmFNRxR+rZFFUpvG2u901+Zcpnx+l0WaKjcopTXPpXX7mzN+6rkx6lMU/SYoy5c1bosuTstEvqdhDdXDHGLxcTSSbc+v3HEjhllxwy46lCaUoyTtNPox9Wn5xOeUwy8mq01esWrUP0fC43+tf5HFNfq8/OJHoJ+w1j24zUNMwaehl5oei9v3Gtw0LPmSSWXIkuSSkzM19GvaOCPkT2ngZA24V5IDYy4W+xZY2/IuSNiqxLuyyxxXYlFkjNtVMUl0VGkURGJ57xB4hWm49FopXm6ZMqf2PYvb+Hv6cOblx48d114uLLky1HL3zeobfB6fDwz1MlzTVrGvN+3yXx9/S7dveoWpwY8kuJOcVfer8/wB9nn3kkyOJvuz42fVcuWfdLp9fDpePHDts2+jZJrJkc4qkzOMlJXFpq65Hzf8Aw0np3LSKblG6eo4rcfOvP3++uxytHuako5MGWS4lynjbVo9fF6jnJrObebk6DG/punvweYw+IdRj/jYxyq+drhfzX7jtNLvuj1DUZyeGdfr9L9/76Pfx9XxZ/Oni5Ol5MPjbszTAsjzwWJtTvk/IyjKM4qUWnFq007TR2e04U5TzNdPVj+f9/aduTKTG1wdspV+qn7zgbrqs2OOOOObgpXfDy6V3OcdXvH/I/wBL8jx8Ulzm02+Q+P8AAs24ZZSzevPJF01bfqdev97PEy0br1Zp+9Ue18ef5YX9/wBWJ5Q8HNyZTkyn7vvcOV+nj/Rw/qk/2olPq2X9n70c8GPrZOndXXvDki6cH8OZV45pW4SS82jsgX61O51dEUdqVeODduEfka+v+y9zrKB2Lw45dYL4ciPq+L9j72X60O6OvBzfqmPzl8zDNjjBrgba9pqcmNuoblY0RRahR02ulaIosBs0rRFFyKLsVFFqIobTStCiaBdppUUWoihs0rQLURQ2mkEUWoii7TSKILAbFKBaiKLtNIIotRFDYgE0RRUAKAENEFhQ2ioJoii7AABEAkUDSAAEQCSKKqGCQEQAAFEEgIgAFAgkAQBQCAAA+m48sscuXNPscyM4zVxZwO5eMnCVo+XY8DlZcKyc1ykcVxlB01TOXizLIufKXkWlCM1UkQdPr9u0+v0eXFLHFZZLihNcqmrpv2c+f/oeBy454cs8WRVOEnGS600fS8mJ42udp9GeT8VaNQ1OLWQTrKuGfJ1xLpz9q7ew9PBnq9rvw5ava88AD1PUtFuL4l+rz6muXUrNiUXFcaa9audc+RVY29Nkyc6TUenUxhXO/LkcbfzvLnl/mxNEgI7PW9r4a08cOzwyppyzSlJvhpqnSV9+l/Fm29TlHQpJ8pTSftXN/kc7Di9Bp8WHjc/RQjBSaq6VdPgdfuWnya7WabS4FeSm3fSKdc2/LkeC3eW3zs7u2uhMdVoJZdwmoLhxRx45zn1SuCfzfOl+SPRvwrrVFyeo0qS5t8UuX/dK6jSwc/Uiq4Yxcqpz4YqKb+C6dvmanLrwvFbhbXj56TJhbbi3H9pF8s16HHBJWubZ6DWrHo9JLJNXfqxTV2zzTbk231bvkqOnFO73rt0/F+buQCQeh7dIJAC6ATQogglIkAASCLpFEgkLpAJJoGlaJotQJtUUer23TLTaHHFpqUlxytVzf96+B0O26Z6nXY40nGL45Wr5L+9fE9XQ2aRR9O+jTZfQaPNvGWPr57xYefSCfrPr3kq5r9X2nzvQaHNuOvwaPTxvLmmoR5Ol7XXZdX7Efa9UobVs2DQ4ZSajjjhi5deGKSt8vL8RJcrqPF1vJ249k+XXa/VPV6qUk36NOoL2efxOKAfUxxmM1HyQAGgL4lGWRRmrjK4te/kcTWa3BocXHmlV3wxXWXuPJ7x4j1MsbnjyPR4I/syvJJ3y5rp06J+fM8/N1PHxzWV93o4em5OXxPZ3Go3zT7TCenzKU9RBtLFHt7325/ieX3LetZuU5KeRwwN8sMXyS5dfPp3+489j3PJLUZJ6q8kZzcvVpONv7zuNLq9BnXqcMZN1w5Ovwv8AI+by9f3e0fW4ekw4/fzWu37nuOgkvqOpzY0m5cEXcW2qtxfJ/I9rtfi+GoShuWmenm/+Vx84d+seq7Lv8DyiaSpUkuxHGvM806zOfpdOTp+PknvH0+LhlxrJinHJjfScHafxIcT5tp9bn0eZZdNknjmu8XV+x+a9h6Tb/F0ZcOPcMVdvTY17ubj83a+R7eLrscvbL2fO5eiyx98fd6NxKOJpHLiyKLhNPiVpPk/k+aEonvleGxiCziZznCFcc4xvpbo2iQzKeqwRq8kXflz/AAM5a7Alak5exL95TTkIsjgS3GKfq4217XRlLX52qXDH2pfvBp2yRnPVYMN8eRWr5Lmzp558uS+PJJp9VfL5GZNLp2/8Jcc1HHFxj5vqzwW76SW2a+WBPixtKWOT6uL/ALbXwPUwlRTedAtz2xuKb1GBOWOm+fmq72l86PH1fB34bnmPV03L2Zf1eLUsmS6/VVvtSPMbnu+TVSePDKUcK5XdOf8AZ7D0fE+Fxt03bR5nedL6DWPJFepluS9/f9/xPkafT7q6+znbdq82hm8uJpufLhfRo4BzIcLiuHmqpMD1ui3DDrYvguM4rnB/l5o5Z4qMnGSlFtNO011R3mg3pSrFq36zfLJSS+PkB32DU59NLiw5Z43ab4Xydea7n0Hwlu8dw2/6vlyJ6rC3xLvKLdqVV7a+HtPnEZKUVKLTTVprudhs+5S2rdMOqV8EXWSK/Wg+q6q/Ne1I68fLcbq32cOfhnJjdeX1k6vd/wDkf6X5HY4c0NRgx5sUuLHkipxdVaatHV7tJvUQjfJRtL3v+w+nwe+cfG1p8j8ef5YX9/1YnlD0njr/ADmyf6qH4Hmz5nP/ABMv6vucX8PH+gADk6AAAAAAA2krfQwnkcuS5IG0zyXyXQ4+Tm0aFJfaOnH5aw96yoUXoUejbrpnQL0RRdmlBRbhFMbTStEUWFF2mlaIotQobNKURRehRdppShRaiCmlRRYgJpWhRYUVNKUC1CgmlaK0XogoqCxDQRUEgqKgsKAqQWICaRRBYFRUEgCBRIBpUFiCppUEgCCCxAEAkgIAAogEkBAABUAkBHtNPuTxOOPKk4L9buv3o7VNSSaaafNNdzzOTqb7drcmLVY8MpSlim+Hh6030ry5s+fY+bK23zcc+lyQw4JuDcbcl158vh0OfsG9z3Fz0+fh9PCKkmlXEujv23+J0PilZMWswZU48E8bil3tO/zRxfDWqlj3/TJyaWWSxOknyk+X30O32N+76BnjxYm65rmdTuWkWu27Ng4eKfDxY+l8S6denl7mz1MNHjivWbk/kcfPjwJrHDHBJcm0ufzOWOer7Ok9rt8fomMXKSjFNtukl3PR77sfBus8mLNjWLL68k27g+/vvm/3cjLEsGjTWmg+Jqnkk7bPf9Wa3Hpy58ZHXajE8WlxYGql9ufvfT7qOH6NxjbO2njeXI5Pm2+Zw9dFQyRxqrSt8/M54++TzcUufJtxKO98MbVPW6+OpnxwwadqSnFdZqml+b/K7OBtm15t01PosXqwjzyZGuUF+b8l/afQdLix6TS4tPi5Y8ceFclz9rrua5uTU1Hr5eTtmp5HilxNVdeXM0hhnF3GFNrnJ9S0s6xxtvn2XmW0usjKoZnTb5S7fE8bxpeLLLG4yl17I42XTRhGU5tRjFW5PkkvM7XUTw6XDLLmmoQhFyb6ul15LmeB3/xR/CeB6TS4Xi07acpTrinVNKu3P2vt06F48LnfZ0w47lXVbruH8I6rjjFwxRXDCLfbzftf7jggk98kk1H0McZJqIJoCitFE0KJAiiaAIFAkBdFAmhRF0gmiaJobVFE0TQomzSKJomiVFtpJW30SJtdOds2oWDXKMm+HKuDr37fu+J9Y2HwTg3fRafVz3NxjP1pY4YedJ00pN9eXWuvmfJ8e3ZlKMnkjBrnabbTPsn0e7jHJt/onNtwlxrifZ8pcK7JNX/SJhnhll27efqrnjx92D02yeE9q2HVvVadZs2eqjPPJPg8+Gkuvn+9m27Ysss3p3zhSSpfZO1IklJNNJp8mmd+O9mW3xMs8srvKvMg5ev0a0qlmTrAubbf2ff7DzOv8RYMF49K45cqf2n9lfv/AA59T2ZdRx4491rXHxZcl1jHcZs2PBillyzUYRVts6DXeI008eji1z/jZL8F+/5HRanX5tXL0mfLLJXS+i9y6LocXLqseHFLJN8MI822fK5+vzz9sPaPp8PRYYe+fvXI1GqpTz6ibdK5Tm7Z5XcNyya7JS9XDH7MfzftMNx3fJrctJcOGP2Y/m/acB5pPueDtt9693dJ4cm35kNpdWcVzk+7+ZFsdid7tdPu+o0qUY5eKC/VmrXT5nbafxDpczUckZYpPz5x+Z5OwXtZ7693HVRyQU8bjKL6NO0zXT8Wp1eHBxcPpJxhdXVurOl2XGobbCSu5ycn86/I9P4axSybzCaaSxQlOV+VVy+aOnHhMspGM+SzG163Uy6nEN87tmB+hxns+LQAFQAAAAAAABKdM5OnycEkcLLlx4cbyZckccF1lJ0l8TpdT4v0OBVp45NROk1S4Y9ejb5/cc+Tkwwn5q3hhll4jgeLtNl23d/rGJ3g1d5Enzqf6y631afZetXY81uOTFrNG7XDkx+tFv71fuN9y3DNueuyanNKTcnUYt3wR7RXu/tOs1mTgwNXzlyX5nw+Sy524+H1cJZjJXWnLxrhio+XX3nFxyjGack2l5HIWog/NHNuNQZ+mx/tfcPTY/2vuCux0O5ZtFKuc8VfYb6e7yPRabV4dXBywzuuqfJo8Z6bH+19xri1TwTU8Wbgku6kDb7V4J3dyUtrzSXqpzwcku9yj7et/M7rdf8AGo/zF+LPj+1eIIPPilLLDFqoTUsbXRtO11/Bn0/LvWj1+mwa70uPDCceGSnkXqzt3G/v91M+j0XJ+bV+HzOq4dZd2Py+X+Ov85sn+qh+B5s7rxZqser8S6rNiyceJqCi+f7C8/bZ0p4uay8mVn3e/i3MJAAHN0AAECG1FWyJTUFb+RhKTk7YEym5+7yKWrS7sSdLpb7IiKa5vnJ9Wak2xllpYq1zLA3j7NcfLJfdWiKLUDpt6JyYXxVKFF6Iou29KNEF6FF2aUoii9EUXaaUoii9ChtNKUKLURRdmlaFFqIoqaV4SrVGlEUNooKLcJFF2aVBNCippWhRaiAmlaIovRFFTStEUWoigitAsQ0U0giiaBURRBYgIgE0QBAJBUQAAIoUSCppFEEgiKgkiihQoACAAECCQUQAAPU6V6XWNR4/Rzf6s2kvn0O20uwzjqsOXgXApqXFxJqup0eLQLUY3k2/NHVxSuUIqssOl3Dr1dWrXtIw6vV6KbWLLkxNP1o33XmjwZY34fN98faxz/Fek4tD6RRuWGfN30i+T++jx+J1NP2nqdXuuTXaPLh1MFJzX2ocnfVcveeXcHjyOMk17y4+NVivsGHcoZNnw62co+viUpcHNJ1zXwd/I8vr9/nO4YLgr+1frM4/h3WvLo57fmyy9FOLUOf2W+qXvv8AvZ1+o0ep0rfp8M4K64muV+/oc8cJL7t3K6ZzyzyO5NsQg5MQhxMtqdTDR4+zyP7MfzZ2/aJjjcrqI1GfHosfRSyv7MfzfsOphDPrNSowUsmbI+SXcq3k1Ga3xTyTdclbbPWbRoP4OwNzUXqJ/aa58K/Zv9330jpdcc/d7ZMeHH93P27Q4Nt06xYVcnznka5yf7vYc30iStvkjjKRjlzcT4U/V/E8t3buvLcrbutp5nkld8uyCkcdSOLuW4PQ6Tig6zT5Y/Vtcqt/C/wLJu6McbldRwfEW5+la0WOaklTySUndrlw+XLl59ulHQUCaPZhjMZp9PDCYTSASDTYSESRUAmiaIqASTQNIBNEpEUBNE0NrpFEpWri1JeaFHD45YsreOTi0+VGLa8/Uct4tWT2cwkjG+OEZPui8YuTpK2y7ejG92MyIQlOSjFW30R2Wm00MHrzkpT9nYphxLDHzk+rNbZ5eTkuXtPCXP7Jz6iMVwp231PQeB94jod6x45z4cc5U7koqnydv2cn/RPJZIzTuXO+5ODM9PqMeVXcJJ0nV+w54flssc873Syv1Hp8npMKfdcmann/AApuq3XaMGoc1KU4es0/1l3rs2qde09AfUur7x8HPG45WV5Xx7r1ptkjpE48eqyJU0/sx5tr48PzPmsU5SSR6jx7r3qN8jpE5cGlxpU0vtS5tp+7h+R5Xj9GnPiUUlbb6JHg5rvJ9Xpce3jjfPkWHFVpRrm32R5LdNw+uZFDHaxQfL+U/M23TeZ6xvDjSWBPy+2/P3HUvqcnoAAUALIsCQRYA9VpsmPS7bp6XWCaSfdq39567wXGeXT6zWTUOGU1ihX2lXN/B3H5HhcuWOWalBJQSSil2RfT6zU6Xi+ranNh4q4vRzcbrpdHThzmGcyrnyYXPHUfVMz5mR4XF4r3THxeknizX09JCq/2aNf8L9w/5nTf7Mv/ADH051vFp4b0ub2oPBZfE+6zyOUc8caf6scapfNNlP8ACTdv9L/8OH7ifjuP7Vfwmb6AD5tLdtxnOUnrtRcnbrI0vkuhxJSlOcpzk5Sk7cm7bZi9fPiNTo7819LluOhhOUJ63TxlF008sU0/mdfm8UbXigpQy5MruuGGNp+/nR4MhtLq0vecsuvzviOk6TH5r1mp8Y/ajpdJ5cM8svncV8e51ubxRumWalDLjxKq4YY017+dnQvPDlSbv2dCjzTa6KPL3nny6nly811x4MJ8OZmz5tRNTz5cmWSVJzk5OviYSywg6bt+SOPKcpXbfNVRBxtt8uski2TNmbax8MV5vmziyw5Ju5Tt+bbZyARXHWmdc5fcPq38v7jkFseOebLDFihKeSbUYxircm+iS7sluveji/Vv5f3ErTLvN/BHq9P4D8R6j0T+oeihkp8WXLCPCn3kr4lXdVfsObn+jXfcOGU8eTRZ5Kqx48rUpc+3EkvvPLl1/TY3Vzn+7Pdi8R9Wh5yH1aHnI9DrvCG/7bpXqdTtuRYY/alCUcnCqbbai3SpdXyOjs78fLhyTeFlWWXwy+rQ85HMhqs+PTxwxyy4Y9H3ryswsHRVm222223zbZBAAmyLAAFZz4V7fIjJPh5LqYXfVlNpbcnbZEpKKthtJWysYtvil9rsvIsm2MstLJd31/AkA24gAAAAAAC7ameU8VFCiQXudZ1GU8q0KLCjUr1ceczm4pRFGlEUXbemdEUa0dxt3h+es2vNuGSU444OoQjHnPzd+S/J9KMcnLjxzeVNOiog7Sezz5cGWMvPiVfvOLPQ6mFXhk7/AGef4GpyY35Z9nEoUXlFxbTTTXJp9iKN7TSgLURRdmlaIou0QXaaUoii7RFF2ipFFqANKkUWogrOlaBYiippWiGi9EUNppQFiGiiCKJBUQQWICIILEAQCSCoEEgCAAE0hogsQ0UQAAiASQEAABPc7bDvmWUfR7hiWthVKc5cOWPXpPq+b/Wvp2OpJM3GXyXCZe1etxbTj3LSvVbRlllgpOLw5koZIvly8n1vkzi7rtU4YseeWNwlScotVV+z3mfhHX5NLvMNPGEpw1TUHGKtp9pe5c79nPsfQty0OLV6WeLJH1a5NdVR4uTeGWni5OKY3UfOtDH0c67M7bLr9Tk08tPKfqtU5VzryO5W1aaOCeLHjUONfa6tf3pcjpcOmyZs/o4xqfe+XD7yd0vu46scbT6eWSVRi5PrSVmniLQKeixZcOL18UlCo1zi/vfOvmz0Wm0mPS6fJDE+LJJc51zryRi4qUXGSuMlTQxz99xvC9l28ttm3Y9PL0up4XmT9SF2o+2+7/v16d0pnU5VLBqJ4pN3GTVtVftNceeUej5G8rcvemedzu65+XNS4U+b6mSkcdTt2XUjOmG7ywxwc8k1CEebk+x5bWaqWs1Ms0lwp8oxu6RzN11fpMn1eL9WD9a40+JWv7/+h1p348de76HT8XbO6+QAk6vUAlIlIhpFEpAkKiiaBKRF0UKLUQ2l1aRNr48lEjqTRGogkmi0YuUkl1bpDYrRwtRHhzyXuf3HPaadNNM4esi1ki+zj+Zi14uum+OWORo4vLjUV1R2ePFHGqS592dftM+eSHxOzOHJld6a4M+7jkAAc3Q6mM8CfOPJmwA+i/RZuuTg1O3ZONvDWWHlXR8+vkvKkfVc2fFp9Nk1GWXDixwc5Sq6ilbfI/PPhzcv4K37S6uUnHHGfDkpJ+q+T6n2fxFuH1bwzlim/SZWsCpJ8n1v2cKaPbxcm+L+j5vU8O+Wa+XzHVamer1ebU5ElPNklkko9Lbt0eZ3fcVqJLBhk3ji/WafKT/cjmbxuuGfFpsDXB0nKP63sXs/H8fPzcX9mNL3nj3t9CTU0rYBKTfRN+4KgGqwTfWl7zRaaPeTfuIOMDk/V4ecg9NG+UnRRxgd9/gjvn/Qm6f/AEs//Kdv/wAGXij/AKI/+5xf+cvbfsxeTCea8dizzwu4vl5Poc2GuxyriUov5o9vl+iTeMGGeXNrNpx44RcpznlmlFLq2+Dkiv8AgH4fx6T02o8abXGcYcWSGKMclOrajU7l7OVvyL2ZMfXw+7xv1zB+39zJWqwy6Sb90WeyW0/Rxg0nHLftxzZ447ksOFw9JJLpFSx8rfS38e5P8KfR1i0nDDYNyz5oQqMsuZx9JJL9ZxyUrfWl8Ow7f3Pq/bGvGvUQUW1xP2KLsq9RyXDBt+11R7bF458PYcMMUfA23uMIqKc8kZOl5t47b9r5ldN9Ke76LTx0+l23aMGGF8OPFgnGKt26SnXVjWP3O/k/7f7vM4Np3rW6eGo0e1azNhldZMennOMqdcmlXVM7TT+BfFmrwx1GLa8sYS6RyTx43ydc4yakviX/AOEfxZ/0r/8Ab4v/ACnU/wCE2/8A/Te5f/V5P3j8p/m/s9Lp/op8SajTrJly6PTynfFiy55OUeffhi18mMHgDb4ekx7l4v2jS6nHNweLHkjOq8+KUWndqq7HhhY3j9js5P8Au/s9zg2LwFpvSYtf4p1OfNCbXHptPKMKXLl6s0+d806Ywav6ONF6TDPbt319TfDnySUbXTkozjy5XzV8/geFsDu/ZfpW+cq+maPxV9HmixPHi8NZ5RcuJvNp8eV375zbrl06H0rY9Pta27Drdr2/BpMesxQy1jwxxtpq48XD3V/ifJfo78F5N512Pddfgi9rwyfDDKrWokuVJd4p9W+Taqnzr7cd+Pdm68HUdsvbjVMuXFgwzzZpwx4scXKc5tJRS5tt9kfn3xt4m/wl36ebHjxR0uC8WnlGFSnBP7Um0nz6pPpfnbfqvpQ8YenyT8PaDJingjT1eSPNuadrH5Kmk3Xflypp+E8P7FqPEO6x0WCccaUePLkl0hBNJuu75pV7ey5nHqObHDG3K+0d+m4u2d+TsPCnhPN4jzTyzy+g0OGaWXJT4pWm6hyq+l304k6fQ+l7ftm1bBi9HtumjHK1Us8vWyS6XcvJ0nSpX2NWsGhwY9FosUcWnxR4YQj0S/N97Mbtn4Lr/UuXqcrJdY/Z78OK5fmycmWryy/WKLPkTviZjYs+Xp27J9nLhrssHzdnU7z4S2jxFCWTHGOi10nbz44cpc23xRtJt2+fXpz7HLsmORwdpnbh5+Thy7uO6rnlwy+89q+PbttOs2XcMmi1uPgyx5prnGce0ovun/Z1RwT7B4l8PY/E+0zliXBumCDenyRSudc/RyvlT7Nvk3fmn8Mnknk4lKbpu6uj916Z1c6zi3/NPLy58vZ7ZT3djLJCCblJKlbtmT1eJVTcrV8kcHvfcH1JxxxvU5fEcl61tKsdc+dvsZPUZpdclfzVRmDUwkcry53zXIx5OPk/tfiWbSTb6I4po8qeKSfWqMZYfZ34+b21k0jcqm/gi9nFx51jVS6dmbxywnXDJO+3ca0nfteySARUggASCLJAAAKAAASiAGsMrjdxaiKJi+zLxxynOMIRcpSdKKVtvyLt9Ljzmc3HK2fbJ7ruMNPHlBetkldVBNXXt5/efTIYMWLTx08YL0UIKCi+a4Uqrn15HX7DtS2rb1CX8fkqeVtLk6+za7L9/mdm2fmOv6u83JrHxHoxx1HidTglpdVkwS5uDq/Ndn8jNM7nxFplGeLUxjXF6k3y69vz+SOjTPr9PyfV45k8mU7ctLzhDIqnCMld1JWcXJtelydIODbu4s5SZKZ6JlZ4R1eXZOrw5vdGa/P+w4mXa9Xjt+j40u8Hd/DqehTJs3ObKLt5PJiyYnWSEourqSooewaUouMkmmqafc42XbdJmu8Ki6q4cq+C5G5zz5ivL0RR309hxuX6PPKKrpKN/uOHk2XWQrhjDJf7Munzo6zlxvymnWURRvkwZcVelxThfTii1ZlR0lTStEUWoUXYpQotRBU0qQXK0VNK0QXogbZ0pRFFyKKmlaFEgoggsQEVoUSCogglgbEAGy0mplFSjp8rTVpqD5k3IaYA5ePbNZljcdPJK69ao/ia49m1k5VKEYLzlJflZLyYz5O2uuoijtlsOp4lxZMSV82m3+Rt/g//APmf/D/tM/Wwnys48nRg7/HsOFR/SZsknfWKS/eXWxaVSTcsrSfRyXP7jP4jA+nk84D1H8E6G/4j/vy/eCficF+lXmO5IrmSehhOOc8WSOTHOUJxalGUXTTXRpn1fQ7zHWbXp8+VJ+mx+tKCpKXRqn2Ts+d7VtT1bWbMmtOn8ZvyXs9v916fRZMejxLSx9XBbcU5N8L9l9v/AFPLz6y9nl588fHy7ietj0hB++RxoTSyubjFcT9alV+8oDz6eXbsehw80ODI0uj5o5GGXHiTfVcmV1MbxqX7IV4HctVnlq8ueN/aacJxppdEmaabUxzY1KPxXkc7fdFHFl+sRXqZXU1S5Sr8/wC/U88nLR57XOL6rzOs94xfZ3imYazXPAnixP8ATfrSX6nu9v4e/pxcur9SsT5tfaXY4Z1ww3717On4N/myATRNHV7kJFgSF0UBQtKfC2k6vmTZcpj5CSUiSNSIokEpBrSCmeN4rS5p9fZ/ejVISjeOS80Zvhy58e7jsZad3BrumbUcTE+DOvJ8jmUSVjpM+/j/AKA4pwi3BLiJo1xYnkflHuyZWa93o5MZljZXVxzzjmcnfN80zk61LNDHLCm4xjz8+ZyNXtk8sJZ8Eb4ftI22LQ5dbkyY+F8otJdLl2XM5901t8XLvx/y74dftknHV1+0mdyY4dDHHqpZFGnwtmxyzu69XS/psAAZekIclHq0veSVljjP7SsCktRBdLZytT4g3DVaKGknlaxQVKm7rv1ffvXU43ocf7P3krFjTvhXxG0caOOU+i5eZrHTftS+RuAKLDCP6t+8uAAPc+Dfo7zeIcGPcddn9Bts+JRWKS9LkadcrTSV315+r052V8CeBMniHNHX6+Mse1Ql06PUNfqryj5v4LnbX2/Fix6fDDFixxx4scVGEIKlFLkkl2R24+PfvXj6jqNflw8vM6TwL4V2bC889vwTWPFWTNq5ekVLm5NS9VPldpLv0R53dvpW2zb4LSbFoPrEIQ4IZJL0WKHJcPDGraXRr1enLzOq+kD6QPr/AKXZtmzf8U5x1Gpg/wCO84xf7Pm/1vd9r5sM89e2KcXBc53cj1+4fSX4m1/FGGqx6THKHBKGmxpefNSlck+fVNdDz+p3zd9Zp5YNVuuuz4Z1xY8uonKLp2rTddUcCyLOdyteqceGPiJBAMtpBBzdHs+57hieXRbdq9TjUuFzw4JTSfWrS6818y6S2Ty4Viz0Wj8CeJ9dieXDs+eMVLhazOOJ37ptOufXodro/oq8SanE55VpNJJSpQzZrbXn6ikq+N8izC/Zi82E+XiAe8X0b49Fmlh3vxNtW35HFSxwU+JyTtW1Jwpcvb38gvDPgjbs0sW5+LZamUoqUHosXKK53bippv2cmvii9lT6+Hx7vBg99/8A202v/pPePSe+Poq/+X1v29O3d/hV4K23/JfhH6z6T+M+vTT4a6cPF6Tzd9Oi69nbPmp9W3xjXhMWLJmywxYoSyZJyUYQgrcm+SSXdnsfDn0bbzuurwT3DTZdDoHcp5MlLI0nXCoPmm/Nqq58+SfYZPpX1Gm0+HT7Pseh0OGF3jk3OPN36qjwJc7vrdnWa76WfEOoeJYtTpNG1f8AEYU+P38fF0rtXc1Jj/VjLPls9pI+4aHQ6XbNDi0ejwxw6fDHhhCPRL833b6tnh/HH0g6LQ7ZPRbPqseq1mpg4+mwZbjgi+XFxRf2vJJ8ur7J/HNy8Ubluqf13XavVRlkeT0eTI+CMufNR6Lq6pcjrJ6vI7UEo8+T68jpcsr7SPPjx4Y3ed25p9F+jbTeh0G47hJY3xzjghKvXjwrikvYnxR+XsR8onmyTu5umqpcj7N4MhDH9H+2uEIxlN5ZTaVOT9JJW/N0kvgj4frlvH0mvvdPXx8k5M5jI7eU+Obk+4syTJs/E6fT7WliyliyaNL2RZWyLGjTlaPM8eZc+TPjXjnS49J413THilJxnlWZuT53OKm/hcnXsPrcH+kVHhPpXwY1uW16pZ4yy5NK8csK6wUZNqT59HxNdP1X8Pvf4f5Ozqu37x8/rsNSZPnwAP275oAAAAAzyxdWuncxOUZTxd4/IJVY5Zwrhk1Xbsaw1c19pKX3HHA1Ksys8OdHV431uJrHJCf2ZJ9+p1gM9jc5b8u1B10c2SCpTde3max1kv1oJ+50ZuFdJyxzAYx1WKTq3H3o1jJSVxaa9jJpuZS+E2SVbUVbaS82ZS1OKN+tb8kNFyk8twcOWtXPhh7m2ZS1WWXdRXsRe2s3lxjsW0lb5I7nwnn0k9/w4c0VknKMni7qMkrt/BP40eQlKUncm2/az2X0d6bi1+t1XHXo8UcfDXXid3f9D7zzdbrDp8rXXpeXK8smL6GVJZVn5F91xdx0y1ehy4uG5VcOn2l06/I8Yme8Z4/eNP8AVtyyU7WT9Ivj1++z63pnL73jrzc8+XFTLJmSZZM+u4ytUyyZmmWTI0vZZMzTLJhVyyZSybIL2YZdBpM9+kwQbbttKm370aplkxLZ4V1ebw/p528WWeNt3T9ZJeX92cLN4f1MOJ4pwyJdFfC3+X3nokTaSttJe06Tmzhp43PodVp+L0uCcVHrKrj8+hxz3Sy4/wDnI/Mxy/Usk7zQxZJJVcocXL30dJ1F+Yna8VRFHsMuDa8kKlp8fJ3UIcL+ao40tBtMotLTZItrqpO1950nUT7Ha8vRB6B7Tob5fWWvNziv90zez6dydTypdk2uX3G/r4s9ro6IPQR2vSRik4OT83J39xrDR6aEVFYMbXtjb+bJefH4Ox5mjVaPUykktPltuucWj1CSikkkkuSS7Emb1F+IfTecjtOslJJ41FebkqXyN8ex5nL9JlhFecU3+47wGLz51eyOphsWNS/SZ5SVdIxr95vj2bSQvijPJf7Uunyo7AGLy535XtjiQ2zRwkpLAm15ttfJmj0el/0bD/sI3IM9+V+V1AAEUAARDAYAgAAR3A7gDxp3m07Is8FqdXF+ia9SF05e1+z+/v32zw9KE459dFJVxRwvrf8AK/d8/I7ybbPdycvxi+Vzc2vbFhJqMVGKSilSSVJI48k2cpxM5KjjHjqMWryY5xU5OUO9nZHTzRztFm48bxyfrQ6e4lix2OmnUnHszofFu46/R+iwYJejwZY36SPKTafNXfJfZ/vZ3MXwtNduZnvui/hDZssIR4skayY+vVeVdXVr4knk+HS7XqY7vtmTSZpt5afrO37n17M6fVaHNihGOoxODlxcNtc66nE2/VT0Otjki0ufdcj2erxw3DbeON8l6SFK3a7Uu9WviavtTHV8vDR9STxT7/Zb7F+Fp01TXY5Gq0/r9CJ40sGOaTt3GXvR2wy+Hq6Xl9+ysgCaOj6OkUWBJF0GefHzhLzjf3s0NJQ4sEJdfWa/Azk8vWT/AC9s10RNGM6x6uHN1JK19xyeGm15EldOm5pyTXzFaLuDVWmr5qysmowbfZE49VJKrU4+T5kyy0vN1E4spNJJXJp+RCkpK49H0Jor0TWWO/uw1GD0WpnGP6k2k/czkUaZ9N6LIo3dwjK6/ain+ZbFh4qb6L7zHdqPn9FlMMssajFi4+b5R/E5SSiqSpIdOgOOWVyerLK5O42DB6fNqFNP0Kx06f618uXwZ3mz7Vi0+4SnGnHqqOFsGH0W3TzONSyz5O+sVyX38R3m1q80pebo53w+dy3eby2fSejWSVf8nL8Dpj2W4YoQ0utnOXDHFGcE2ru+S6e3keNK7dP4oAA9AARYEgiwBIIAE2e38CeBMniLNHX6+Mse1Y5cl0eoa/VXlHzfwXO2vDntNs+k/fdr2zT6HHi0OXHp4LHCeXHLi4VySdSS5Kl07G8O3fu5c3fcdYPueLFjwYYYcOOOPFCKjCEFSilySS7I8p9IGi8Rbls+PR7DGMseaTjqoqahOUa5JNtLhfO+75LpZ4L/AIXvEH+ibb/8rJ/5zqv+Ejxb/wBLf/b4v/KdryY608eHTcku/Y/4N/Fn/RP/ANxi/wDMdli+iXxDkwwnLPt+OUopuE8sri/J1Fq17G0eY/wm3/8A6c3L/wCryfvOqOO8fs9fby3zZHvv+D3Z8X6PV+Ndsw6mHq5cXqPgmuseeRPk7XNL3Irj2P6PdPF4dZ4n1mXUQk4zngwtQbTf2fUly9vE0+p4MDunxD6eV85PeY9d9G2ki8Etq3XWuEmvrEp08it06U48vL1U668y3+GnhXRf8X0PgvTZtND7GTVSi8jvm7uMn1b/AFnyrp0PAgd9+D6OPzbf9Xvv+FXcNL+h2vaNs0eij/F4OCT4e75xcVzdvoupwNT9JvinPqJZMetxaeDqsWLBBxjy7cSb9vNnjJ5seOuKaVuviZz1cI3wpyadeVl3nWezhx8x6LU+L/EWr1Es+TetdGcqtYszxx5KuUY0l8Edbq9dq9wzLLrdVn1ORR4VPNkc2l1q325v5nVT1k3ahFLlyb58zJ5ssnbyPpVLki9mV8p9Xjx8R2Lkk0m0m+lvqZS1eKKTUuK3XqqzgV09nJA1OOfLF6i/Ecqes6qEOd8m31M56nLK6aimq5LoYg1MJHK8ud+UuUpO5SbdVbfYhJJUgDTG9gACB9X+jvXvVeF8ujnm4p6PM1GHDXBjnzXOudy4/b8KPlB7L6ON5x7dvs9FqJyjg18Y4opQv9LfqX3S5yXLvJX5r5nq/BebpcpJ7z3duDPs5JX0Xiq0TxE6nE8WaSrkZJn4HT9BNWbjXiHEZ2LGl004iOIpZDY0drbD62VHzH6RtVlz+L8uDJGKWlw48UK6tOPHz9tzfwo+pYcmm0Gmy67W5Y4dPhXFOcuiX5vskubfI+Ea7Vz1+4anWZYxjk1GWWWShyScm26vtzP0f+HuC3ly5b4k0+V1/JLZjGAAP1z5oAAAAAAADLJjv1o9e6MrOUZzxKXNcn+ISxiCAESCLJsoBOna6oBhRtydttvzZAAQAAA+m+A9J6DYHqGocWoyykpJc+Feqk/ipfM+ZWfZdm0f8H7Lo9K8fo5wxLjjxXU3zlz97Z8j1jk1wzD719H07DfJcvs57KsllWfm32g6jf8ATPNoVljG5YXff7L6/k/gdq2Z5ownhnDJzhKLUvcztw53jzmUYym5p4ZMsmX1WlnpM3BLnF/ZlX2kYpn6bHKZTujxePZsmWTMkyyZWpWqZNmaZZMjUq3G/YRxy8wQRUuc33K8cv2pfMkgoq7btu2QWICqlS7KlEAkgCSSCUBDAYAEgBQAACSAQSQSQUAAAAARDDBDAAACO4HcAdnL1pGGo0/p9PkxKbhxxceJK6Nu5J2fn3kZz1+zZeGXPG3yt3GX7jstJuuDWJRvgy9HF937Dts+HHmg4ZIKcX2aPM7hsOTFL0ujuSX6n63wNTVR3M0Zwc4ZYzh9pPlys6HR7xl074M6lOMeXC+p63QvDn00NRifEpdL/VF9ie7qt63PUYcnoMUvRppW19rou502n3vW7dlX1fM+G7lCXOL6dvh1XM9FvW0fX8fpcD4dRFcudKa8n7faeKnCePJKGSLjOLpp9Uy4yUyrlarLi1WqyZsOL0UZy4vR3fD7FyXI7/Z9znixRxzTnjuml1i/P3HlU2naOw2/W+iyOMo3x8r8jVm4zK7LVqE8rcY0r5LyOPlxXo8lOlGSl+X5mqTyT9rOx/g/VT2zLLS4Xkl0kl1qndeflXXmN6deH+JK86kSTKEsc5QnFxlF001TTIOu324EhItQ21pCRycMHLTZOtRlH77/ALDCjsdrSlJxkk08uNNPvzZjK+zz9VP8qur18GsOKaqoya+f/obwxzyxU4xbi1d9vmdzvK0uLJ6H6nBPlO5Lk/Kl0/uzp88s+ThjFeq0lFLkl+4xK+Zw8t4ruMtSowwzSmpSp2kdZG75HYy27PJXKSV9lzMY6PJiyR448r6lljOeWfLluuVjhwwivJF6JoxyZL9WPTuyvt5cmPBxzbsJ4YQ02myQlxekg3PnfDJSar5cLr2+0zlnjhilJPn5G2kXptiyJY5XptQpOafKska5quzxrn/KONlhx4mu65ozZv2r4t5bOS5z5PruP9mfyRztoxfwruEdPCMlCK48km0qgmrr280ly7nRnvtn0C2jaYqSlHVahKeW2+XlGuVUnz9rZjLGSOv183ZzyQnGsaUYx5KK5JJdK9hfTZ3p9LlnH7blwx99HATado3wXmy44do8/wC/3HPTjv3cDxLqMei2nT6dylGWbI3y6OMVzT+LT+B5P61h/b+5nK8WaxavfssYOLhp4rDFpNdObu/5Ta+B0h0x45rddcebLCajsXq8K/X/AO6yfrOHhUuNU/n8jrQa+nGvxOTslqcLdKa+PIt6XH/zkP8AaR1YJ9OLOpy+Y7T0uP8A5yH+0h6XH/zkP9pHVgfTh+Jv2dosuOUuGOSDfkpD0uP/AJyH+0jqwPpxfxN+zt001a5oHUAfTX8T+ztwdQGk+qsfTPxP7O3IlJRVyaS9rOqcm0k22l0XkOsUmrp2h9M/E/s7CepxQv1radNLmZPW/a4cb9jb6nFBqccc8ufO+G0tVlcrTSVdEjJzlJxbnJuPR2QDUxkcrnlfNEklSABWQAAAAAAAAWiABPELIIsCbL4sWTPmhhxY5ZMuSSjCEFbk3ySSXVltLp8us1eHS4IcebNOOPHG0rk3SVvkubPr3hzY8HhjS1gmsmuyL9PqUuv8iF9I/e3zfZL53qHqHH0eG772+I7cPBly5axc/wAMafxDqdl4d/0kseXHGPoc2SaeTLBr9eKdqS5W3Td81abe+fTzwy5rkaPcdV3zSfvIW45OmWKyR8nyfzPw3NyfV5LnrW/s+zw8fLxTV93G4hxHL9NosjakpQXnKP7hH6hf8b/3X+45ad/qftXEtt0kcvDplHHLNmlHHjgnKU5ulFLq230QWq00KcMUpP8AlUim57XsnijTLT7h9ZwyVcMseeSUWn1UXcL5tW4t0zpxTC5ycl1HDn5eSY/lxfLvGvieO+66Gn0U8i23T8oKXJZZ87yV1XJ0k+i8raPLHtN9+jTedqTzaFLc9L+1p4/pF064+b6t/ZcuSt0eLP3/AEOXT/RmPBdyPhZ3K3eQAD2MgAAAAAAAAAAzyY+Lmuv4mByzmbVl2/BuOOe6aH65pH6uTGpyhJLzi01zXk+T9nVLdGt11APtmDwN4O3Pbo6jRaS8WeD9Hmx6jI2u1q21afZrquaOJ/wU7D/pe4//ADIf+Q834rDxXb8Nn8PjwPpv/BF//PP/ALT/APTOPpPol1U8Tes3bDhycXKOHE8irztuPPryo3+I4/uz+H5Ps+dWRZ9f0/0X+H8DwvU6zWZpx4Xki8kYQyNdeSVpP337e52n+A/gxOntifu1GZ/7xwz9Q4MPOTc6Xkvw+GA+8Q8D+CH12v8A+4zf+Y6rX/RT4e1XFLb901einLJxVkgs0Ix5+ql6r8ubk+S79ST1Ppb/ADz/AHZy6fknw+U7RpVrd40enljlkhkzRU4xvnG/W6eyz7Ozp9g+i3WbVvj1mXdNFlw41Jaf0cpKUm+Sc4uPqrhbfJunXVczvNRp82lyvHnxyxzXaS+9eaPkeqc2PLnOy7kfR9O1jjZfLJlWwyGfLfSRZxNRl4nwLouvtNdRl4I8K+0/uOGbkZqmfBj1GF48iuL+afmjzmq0uTSZeCfNP7MuzR6czz4MeoxPHkVxfzT80ezpupvFdXw5Z4dzyyZZM01WlyaTLwT5xf2ZdmjBM+5jlMpuPP7z2rVMspGSZZMqytkyTJMsmRqVYCyA0AEACKJICoILEFFUSAAYDAEgAKAAAACCSCSCgAAABeOHJPpB9Lt8gjMM5EdHkdW4x8+ZqtFCvWnJv2ciWxdOCSouTqKbfkjsHi0+JOThFL+VzMJ62X2cSUY1y5cxssYrT5OTklBN1cmkCjlKUrlJt+1gvujsO51O/wC45tBgw/V5cOScnzpPkl7fejpMviTXTyqUZwxx/ZjFc/nZ6bQbpt2p25anV6nFjX2Z427bfsj1a5no1Y/Pz83tHk5b9uc4uLzumq5QS/I7DbPEOTFw49VD0sOnF0kunz/vzG475DU8WPR6LBp8TtcXo4ubXPvXLt05qup1UZRk0pLhf7a/NHTstnvHa9NySbcvdc/16fpvqmPCrpSg7b9/n37I22LcXoszxZZP0E+q/ZfmY44yjFPrCS5PszT0WDI7ceB+ceRLJrTjlf21XsO50m/bN9dj9ZwL9NFU4pfaX7ydt3TFhxyw6jI4xhKoTl0q6SZ3Zz95Ty+ZSi4ycZKmhGTjJSTpp2j2W87EtbGeo00f0y5ygv1vavb+P4+OnCWOTjJczpMtsWacrFuGohK1Pn/NR2mi3nLh1CzqTU+9dGdLpknkaatUcxaVPnCVexkuvlZt6+Ws2resajq4RjkqlN+rKPuffr0+46vXeGs+FPJo5rUYuvD0mlz7d+3T5HSr0mF+unXmdhpdz1GCvR5pJLs+a+RJLPDvxdTnxuA4ShJwlFxknTTVNMJHoZ7hpNwhw67TJzqllx8pL+9+04efZ208mhzR1EOb4Ok0vd37fuNTP7vo8XVYZ+faurO88OaT6znySf2MUoTfPurpfM67Sbfqdbqvq+HG+NP1uLkoe89rotHj2vQLDB2/tTbf2pv8v3E5MvbR1fJj2dvy4ut27TazXLLqHKSjBR4U6XV9e/f7jzm86aelySfDwY5NuDXSr/vyPUt27ZzNHgxZMWfJnx4544w+zlinGT7J37aOXdp8qTdfPNJq8kNQuL14U7RplzSyO50l5LkijlwR5ukcbJkc35LsjrMX0MZj0s3l71OXLxcl9n8TMA28PJyZcmXdk7jw8/S59XoWpz+s6eShCLpPJH1ot8/Y/n7WYrqdx4e8Pbtg1+n3CcY6XHjmm1m5TlF2pJRp1yvrXVUej0u17dt+V5MGDjy3cZ5XxcHTou1V16+045ZyVm47ee8O7BNaz+EdXilDT4qngt8PHPk06/ZXX28uvM7zNkeXK5fI5uZyzRalJ8zg5MUsb59OzMb3d1VDm6WcNLpc2ryJuGKEsklHrUVfz5M4STbSXVmXijUQ0vhuWB056icYRTlTST4m679EviPPsR4PPmyajPkz5ZcWTJJzk6q23bKAHoQAAAAAAAAAAAAAAAAJRBauXvKAAAAAAAAAAAAAAGABUEtFbAkiwWxYsmfNDDhhLJlySUYQgrcm+SSXdi2Sbo9j9Hu15Mu5ZN1lxRxaaLx42uSnOUWmulNKLdq01xRPoU5HF2za8eybVp9vhwuWON5Zx/XyPnJ3StXyVq6SXY3k7dLqz+f+o9V+J6i5zxPaP0HR8P0+Ob81fgn6H0vD+j4uG77lDiY97hqN/wBVsOH18em08Mk5pxqOVN8aVc3ynFO3ycGqOWjy8vFlxWTL5m3bh5fqS2fdDRFFxRzdtqoumVLcL4eKuXmRK5Wm12fTNPHN15PoeR+k3bI63Q6Xf9PpoRyRk8OtnBO3dcEnXKlTVvnziufKvSoanBPW7TuO3wxRzS1WmyQx451TycLcOvJPiqn2Z6/T+ovT9RjnPDw9Z0+OWFyk94+GgA/oj4QAAAAAAAAAAAAA73w14n1Wwahx4pz0WSV5cKfR/tR9v4/Jr6lpNzxa/TrPpNWs2N/rQndcrp+T5rk+Z8QOx2betTsms9PgfFCVLLib5TX5Pyf9qPj+pem3qJ9Tiusv+Xt6Xqfp3ty8Ps/1vN+39yKT1OSaqU3Xs5HV6Dc9PuejjqtNPihLk0+sX3TXZmssvtPyOefPLcM8q+7hx45TeLlekXmR6ajgyze0zeZ+ZzmG/LtOF2X1mu5aOta7nUvI33I435l+lGvoSu9x7i3kSvodrOWPdNItNmklNc8WRq3HzXyPJYsjU+bO202ZpJp81zNcfJeHPc8fLx9R0s84+Y4OXHPDkljyRcZxdNMwyTWODkzud1wrLgjrY1dJTrp7/wAjzebJ6SfsXQ+llhq/szhn3TakpOUnJ9WQAVUgADPPgx6jE8eRXF/NPzR5/XaGejyWrlik/Vl+T9p6QrPHDLjljyRUoyVNM9PT9Tlw39mM8Jk8lZZM5Ou0M9HkvnLFJ+rL8n7TiH3cM8c8e7F5rLLqtEyUzNMmzSytkybMkyyZGpVwRYIoQSQVQAgAAQFSCBYEokgkKAAgAmMJS6Js1jgfdpAZBRcnSTb9hyo4oR7W/aap0qJtdONHSzf2mor5msNNjX2rl9xpYsm6aWiox+zFL3ImylkOVEVezLLqI4+XWXkY5NQ3yhyXmcd83bNTFnaZ5JZJXJ/DyKgGkR3A7gDx2qxpT9JD7EufufkUxccX9mTi/JHJxya5XyT4v3/cdgtP7D2ZXtunw+TD6fJ7OtcWm0+qFHO1em4cSyxTtcpe7s/y+RwjrjlubfS485njtfHlnidwdeafR+9HZR4Z05xUOJ+q4vqu3JnVG0NJq9bCsEXNYlbiuv8AaYzny4dXxzt7o7TBneiyv0umxZsck7jOCd/GjtZa3bcGhep0izYmpPiwR5x5u+cW/VXtjStrk+h5vHrdRCK0+oTlGDa4Zr1o+zzXuNXhWog1jfFa6d0c7NvnSvU7LuWLcFkbXBmxtvhTv1fP4d37vMbt4f025pyhFYtQ+korlJ+1fn+J4zbtz1O0bnDUQXrY24zxttcS7p/36pH0rT7zj1OKGXFPixzVqRzylxu41LL5fN47Xn0+pnilF+lhakulU+ZyoYZ4/tRr4npt71v1nLGCdxxp8/a+v4I6DI3OaiurNT38pfZOOKnHpy6UxPboz9bE+CXl2ORHDwNcLtd/ecnHGyb0utumnizad/pItLs+zNMeY72ONSVNJp8mmYZtnx5blhfo5+X6r/cXu35TX2enwqENPGOOblCrU3K+L22cbNl9I6X2V95hp/rENDhxZkouMeH1ejS5J/Kixz03sOZqpeg2vFhi6nlmpyr9lf218mcXG4PNGEm7at0rpG83jy5G3JuTfclI8LvmJ4d51MHLiXFxrlVcSUq+84EITy5I48cZTnJqMYxVtt9Ekei8Y6WWLXaXOsajDLhriVetKLd38HH+6KeD9D9Y3d6uai8WkXG+JJ3J2or8Xf8AJO8y1hsytt91tB4M3HUtT1fDo8LSdz9abtdop+67rqer0G1bbtFPSYOLMv8Al8vrT79H0XJ1ySvucqeWWR22UONyuXlfC05ym7k7KgGQDVqmOit9DCWVzTakoY4puU5ckl5+wAoQjnXBbfkudHkfFm54dw1uDHpsyyYMONrkuSm2759+Sj7BvHiL6xino9DFwwN1PLfrZF5V2X4+zmjz52wx+agADogAAAAAAGkMbkBmDlfVuXQynhcSTKVq41kACsgAAFrtL2FSxQAAAAAAAAAAAAAAAAIpEgCKR6v6PdBDWeKFlkotaTDPUcMoKXE+UV7mnJST80eVPcfRVmw4/FmXBllU9RpMmLEqb4pJxlXs5Rk+fkeL1G5Tpc7j503x2TKWvdZJXJt9zi6zVrbdr1e4ycUtPjcoccW059Ip1zpyaXxO21G3uMnTrmdR43WDQeAdZDJOp6iePHj5P1pcalXs5Rk+fkfhukwnJz4YX5sfd5+omPFbi8Z9HU56jxLrcuacsmSeknKU5u3JucLbfdnvJKpNe08H9G2PI961mZQk8cdK4ymlyTcotJvzfC/kz3kn68vee/1uSdVZPtHL07+GAgHx30Q522T/AEjg+j5HAZto58OoXtKxyY7wsMkPR5Zx8maYMjx5oZF+rJM13GCjqnJdJK0cZEYl78HxXc9Gtu3XWaJZPSLT554ePhri4ZNXXa6OKd/400q03inVuGGWLHm4cseK6m5RXFJN9U58Xsu12OgP6T03J9Thxz+8j83nj25WAAOzIAAAAAAAAALAAADsNo3fUbPq/TYXxQlyyY2+U1+/yf8Aae/2/d9NuuB5dNJ+q6lCXKUfej5gcjQ67Pt+qjqNPPhmuTT6SXk/YfM6/wBNw6md+Ptk+h0XXZcF1l74vp7bZBw9r3TBuulWXE+GceWTG3zg/wB3kzmn5Lk48uPK45TVj9Rx5454zLHwWLIokw2tF80dhp50dcuqOZhdI5ck9nHlm47vT5sU8HoMyjKN9JK0+51+r8P3c9JP2+jm/wAH8uvzKxmcrDq8mOldx8me3g63HtnHzT2ny+dnxZS7xecy4p4MsseSLjOLpplD2OSGl3HE8eSKbrk2vWj7Uzo9dsmfTviwKWbH7F6y5+Xf4HsvFud2F3GJyfGXs6sAHJ0AgEBGTHDLjljyRUoyVNM85rtDPR5LVyxSfqy/J+09KVyY4ZccseSKlGSppno6bqcuHL9mM8JlHkSUzm7htstJ+kxtyw92+sX7Tgn3ePkx5Me7F5rLLqrE2VslG1i6ZazMlMiyrgrZIUDFkBQAgKWCAUWskqCKtZaLSkm1aKEpgc27QsyxTuNd0XbMaaWsWVsWBeyLK2VnPhjy6voXQvLIorm/gcaeSU+vTyKttu31BZEQQSQVAAAR3A7gEeTg+Gafk/md9oYLLplS+z6vTr5fdR0Hc73YZqWV43VyVebbXNfc38j28s9tvndVh7TJzZaSM8coTXqyVP3HndTp5aXVZMEubi+T812fyPcw0/sOp37a8mXTrUYscpzwKp0r9Trfw5/P2HPjy1dOfTcnbl23xXlznbTqfqm448lJ3celvn5e3scOSUY2pJ8uncpHJCXSSO1ss09mWfHnLjt7TXbbh12OblCPp+H1cnR32vzR5jHHhnw84zTpxlyaZ6ba9T9Y0UJWrSrl5e75r4HT7/pVh1yyxjUcyt9PtLr+T+Jxx86rwcPFjnlcMvLqtbp5ObyV6z6+0rpNZn0jUcbfW1z6HN0esjhaxZ8Ucunb9aLS4l7U+vbpdHcfwBt+oxvNp82VLJzhJNOKV8+VX95b7eWObp8uK/s6qOvy5ftxtvvZzNvwPNn4muSOyw+HMb5Y9Ypv9l46f4nMxbdLRwcftNvm6Md0+HHtrg5NPwyc8dJu7i+jNvq04z4MmOWKd1wy7+590XyKjsdt1KzYvq2RrjgvUt85Ly+H9+hm1qOBDG11RztNgTXHLp2XmTmx8LZfT5bSxvr2ZNqnVL9Gn7TjxStWczJD0iS7XZGTEpY+FJJroQU9BBRnkwxqcq4qfWug0WF5MqftpFcWSWOfDLk0dnopYll4mkm+/tJbYseT8cvLm1un02KClj02O24rnxS6r28lHp5s5uw6RbfsmLihw59Q/SZLq6/VXurnXtZ1GPUT3fe3xtxWfI5O5W4x60n7EqR6LLm9JmbNbuu1P3bxmaJ2cSMzWMyDcrOcYK5P+0pLLwY3LyOLn1ENNos2uz+ssUbS830S9lul8SaVbUanFhw/WNZlWHAmlzt237FzbPG7xvmbcsrx4nPFpFyjiTri59Zeb5fD73x913XPuuq9Ll9XHHljxJ8oL835v+xHBO+OGveoAA2gAEm2klbAAvi1GmyJQyQafTiTpkTUYy9WamvNE2KgAoldTsNNjTo69dTn6fIlRjk3r2dOPW3YLCuE4mpxJJnKWdcJxNRlTs82G9u+etOtmqkypabuTKnseQAAAtVFSzd17iqAAIAAAAAAAAAAAAAAAAF8WXJgzQzYckseWElKE4OnFrmmmujKAWSzVH03a/pUxPTwxbzockskYVLUadxbySvlcHSXLrT69Fz5eV8VeMNZ4ny44yh9W0WKnj00Z8S4q5yk6VvrXLkve2/OH1j6O/Belht38NbxgxZ/rWNrBpc+FSjGF/bakurrlX6r73y+NzcPR+n76jt9/j/8dO7POdrrPox/xPev52n/AAynqZfbZ3up0+j0ekWn0OkwabFKTm4YMagnKqukuvQ6PKqmz8r1vUzqefLlk1t9roMbjhqq2TZUWeR79JZON1li/aVC5TXvKWezsdVqtPq1KGHLGWbSuMM8F1hcU437Gu/Tr5M4qPG+KJ754Z8R/wAOaWbWh1jhyTbxZHGHDwZI+dKTXsdp2nXo9g8SbX4lrDhX1XXvif1WcrbS7xlSUuXOuT5PlSs93N6fnjxY83H+bGz3/a/L5fD1WONvHl7adxm0mi3naZ7XuWP0mnm7jJcpY5dpRfZr82nabR8n8Y+FMnhfcYRhl9NodRxS02VtcVKrjJeatc+ju/NL62tPkwy5rkeZ+kyaj4R0mOeSKnPWxlCDfNqMJptLyTkvmvM9Ho3V8vH1GPFLvG/Dh1nFhrvj5MAD9u+aAAAAAAAAhkWWAEIkAAAAORotbn2/VR1GnnwzXJp9JLyfsPebLvWLdsFOoamC9fH+a9n4fj87NMGfLpc8M+Cbhkg7jJdjwdd0GHU478Zfd7uj63Pp8vvj9n1QHV7JvWLdsFOoamC9fH5+1ez8Pk32p+P5eLPizuGc1Y/UcXLjyYzLG+yF1N4TMC0XRys23lNuZCRvGRw4SORGRwyxefPFyYt2mnzOZg1jj6uTmvM4EZGi5muHn5OHLeFebPCZeXK1m06bWxc4JY8r58cV1967+885qtDqNHKs2NpXSkucX8T0GHPLC+XNPqmc5SxarG4uMZxfWMlZ9rh5uLqp7e2TzXu4/wCjxIR3uu2OP29JyfeEny+D/edG04ycZJpp00+xnPC4XVdccpfAADmo4qUXGSTT5NPuee3LbnpZPLiTeFv/AGf7D0SIklKLjJJpqmn3O/T9Rlw5bnhnPCZR46ybOfuW2vSy9LiTeF/93+w69M+/x8mPJj3YvLZZdVexZUlM2qxKZUmwqxFiwRQAFVDAZAEklSQqSSpJBeMuGSZyLOKa45XGvIlWVrYsrYsipcqVvoYylxOxknbpFSxEkAFAgkgAAAiAAUeTO02Dhe648csrxcTuL7OS6J811Vr4nWGmLLPBmhmxvhnjkpRdXTXNHvy95pxzw78bHvpZMltN1T7GulyRjkcJxUsc1UoyVpryaMXljqcOHVQpRzwU6Ur4X3V+zp8CqdO0eV8iyyvH7zt0tt3HNplahfFik+dwfR9r8n7Uzq4aLNlyRx4o8c5OoxXVnvt62+O66DHlg0tXikoQVL103zV+zm/mbbXs2Da08janmapza6edG5nJP3d8pw3j3r3fPs+k1u35OHPhy4XbSclSddafR/A7Dbsur3HMtHkySyQceSk2+F9mj3OWUdRKnFNK0m1zOn3SGk2fD6XS4Y49TmThFxbXCu796tfMndv2ceLC3Odry9HO23cJ6HL3lhk/Xj+a9pwwdL7vu5YTKayezjkhlxxyY5KUJK00a49Zlx8uLij04Zc0eU0OvyaJtJceOXWDdc/NHfYs8M+JZMbuL+a9jOVxfI5+ny4rv4dg9Rp83LLDgfmuaM/q7jNZdNlXFHmnF9DhuRHE07TpruZ0823oXWowLKo8LfWPkzgyi4SvoZaDcJYsyx5pt4p8nb6PzOw1OGmzPi6a8mHJ6SP8pdTQ4EZPHNNf+pzoyU4qS6MEVy4lkVrlJdGUwZWnT5NFp6nBjk4zzY4yXVSkkymbgcFljJc6prmpAUz6LBgzZdwwpxyzjwzS+y7a5+/ocOMzl5sjnoskV1q/kzrozLjErlxmaxmcOMzWMwNNRktRiu7s6vxPqng2jFpYtp553LkqcY86+bj8jmKfpNT7FyPNeJNRHPuzjGqwwWO07t9X+NfA1jPdXUAA7IAAAVyNRxybrpRYy1MqhCK7tt/u/v5hL4cY5eJcONfM4qVtLzOalSCYgADQXhkcSgA5C1LoznlcjMEmMi7oACoAAB3LdivcsUAAAAAAAAAAAAAAAAAAAAAHK2zRfwju2j0PpPR/Wc8MPHw3w8UkrrvVn6Gya5ZJyg+qdHxX6PpcHjfQS8o5n/4Uz6dnytSck3fmj8l/iHO3mxw+03/u+j0PDOTddnmblGjrc2JtnK0monkUYSqV8uaPJ7v9Iej27dtZoIbNkzfV8ssTyy1PA3KLp8uF8rTrn08uh8fp+k5uotx4pvT15c06e6yd28TRR3F0zyc/pKxt+rszXv1V/wC4c/H442PU5HGb1GnSVqeXFafs9Vtnoz9K6vCbuH/l2w67iy+Xe2LM8OTHqcbyabNjz40+FzxTU0n5Wvei1nhyxuN1Y9ksy95XOwa5qEsWWMZ4pxcJwmrjKL5NNPqj5T4r8OZdl10s+GF7dnm3hnG2oXz4Hdu0ulvmlfml9Is3jjwa7R59v1a4tPqIOEuStX3Vpq06afZpM93p/XZdJyb843zHh6vpMc8e7Hy+Y4PHXiXT4I4Y7rOcY3Ty44ZJO3fOUk2/izqdz3XXbzrHq9w1Es+bhUU2kkkuiSVJLr0XVt9zfxBsmbw/vGXQZpekUaljyqLiskH0av5PrTTVujrD9pwcXB7cvFjPf5kfBty8UAB6WQAAAAAAAAAAAAAAAAAAXxZcmDIsmLJPHNdJQdNfE9z4f3+O5QWn1DUdXFe5ZF5r2+a+K9ngyYTljnGcJOMou4yTpp+Z4+s6LDqcNXz8V6+l6vPp8tzx9n1mgkdDsPiLFr8a0+rnDHqlSTbpZe3L2+z5ez0FH43n4M+DO4Zx+o4efDmx7sKtBm8WcdcjSMqOFm2so5MZGsZHGjI0jI5ZYuOWLlJ2aRlKDuLafsOPGRrGRz98buOGWLscWojl9WdRl+Jjrdtw6yPrKsiVRmuq/ecY5OHVONRyc15+R9fpvUMc52c/+7z5cdnvi83rNDm0WRxnFuF+rNLk/wC32HGPbyjjz46lGM4Ps1aZ0Gv2SeJvJpbnC2+DvFezz/H3nr5ODU7sPeLjyb9q6hAIHmdRxUouMkmmqafc6Hcdp9BF5tPbxrnKL5uPt9x34O3Bz5cOW8WcsJlPd4yyTtd02v0fFqNPH1Os4L9X2r2fh+HUWff4uXHlx7sXlyxuN1V7JKJknRFibK2TYaSCLAVNkCwAFkAKklMgAWLRlTKAiuRZWUqXtKxl6vuKt27CgIJCBJACpIAAAEMIAAo8r3A7kpWe9l63w1qXqdrzaOTXFp3x4+fNxd2q9j7/AMo7KEHkmox6s8psGt+o7vhlJpYsr9Fk4mklFvq32p0/ge4jg9Bkm31bpexHmzmq+Z1WHbnv7oxYYYVaSc6pzrn/AGIxzZuL1Yvl3fmchpSVPozCWm/YfwZh5lIOMIuUmoxSttukkeM3DVy12tyZ3fC3UE+0V0/v52d34i1Lw4YaPpLJ60/5vb7/AMDziR1wny+p0XDqd9+UFkhRNGn0NJSOXt+dYNUuJ1Cfqy9ntOKJSjBXJkrHJjjcLMvD0uROLo48s8Y97fsMsOq+uaGOX9derP3nHlLmYj87l7VtPPKXel5Hodk1y1mmelyP9Lij6vLrDkvmv3e08o5lsGqnpdRjz43U4Ste32e4ZTcJdPX5cTU6S5lHDNGLjGTSfWjlaHPi3PFh1UIVHnxJu3CS5V9/yJ3LVYdBpZ55xTrlGN05PyOUt8Na+XQarT1kfW+rb7s4awTWWPA3GTdJp1Ry9Jr469uORRhm5ul0l7jDeOLTbbmzQcoyjwtOLpr1kjp+zLuoycXZwM8VizOK6PmvcdLsG6ZM2v8AQZM2TIpxdcTumuff2Wd7uGJz03HH7WPmvd3/AL+wa1RnGZd5OGDZwMWpT5S6+Zrlyeokn1Lo25OHLHDiyZ5puMIuTS60lZ4vJknmyzy5Hc5ycpPzbPR7pqPQbU4J1PK1HlKnXV/u+J5o1hPlQAGwAABK3S7nOy6RejUZLirzLbRp/T6y+0IuXX4HaZtPfY55330PNR0fo3ObtqPQk7HXY1j0yd05T5L2U/7DrjeN3DQACgAAAAAAAAAABdu235lCxQAAAAAAAAAAAAAAAAAAAAAdr4b3JbT4i0Wtm4xxwycOSUk2owknGTpc7UZN/vPsWt0mTHn4HFpnwXNaxScepzdo8Y+INi0/1fb9yyY8HbHOMckYc2/VU01G223VX3Pj+qel5dXZnhdWPV03VXgvh9W8Qb7DwztyyXJ63PGUdKklSkl9t2mqjadd3S6W18fMdy3XX7vrZazcNXl1Gd/r5JXwq26S6RVt8lSRfFkWSCffuen0/oJ0nH2+bfNc+fnvNn3VcAHvcWmDUZtLmjm0+bJhyxvhnjk4yV8uTR6/aPHOWMMWk3WCyY1UfrKvjS585L9btz5Pl3Z4wHm6jo+HqMe3kjrxc2fFd419i02pw6vTwz4MiyYpq4yXc5CZ0/hfNhzeENtjilc8Ly4sqprhl6Ryr28pxfxO3XQ/BdTxfS5cuOfFfpeHk+rxzO/Lzf0hYcWo2fSa2cf+M4cywcSS9aEoylT5W6ceXPu/M+dH1jxPKvB26x844v8A8WB8nP1voXJc+l1fi6fC6/CY810AA+y8QAAAAAAAAAAAAAAAAAAAAAHtfDfiP6xwaHXT/TdMWWT+37H7fb39/XxQPL1fSYdTh25f6V6Om6nPgz7sX1+hR5LYfFceDHpNym+O1GGofSv5f7/n5nr6PxvU9LydPn25x+n4Oow5se7GidGsZGdEp0eWx1vu5EWaRkceMjSLOdjjlHKjIv1OPGRrGRyscco2x5ZYpWny7o52PLHLG4/FM67qE3GScXTXc9vS9dnwXV945Z8cy/qvuG1Y9ZeSL4M1dez9553UafJpczxZY1JfJrzR6vDqVk5SqMvxI1Wkw6uHDljddGuqPs9vHz49/HXLHK43VeRBydXoc2jl66uDdRmuj/ccY8eWNxuq9Euw6HdNr9FxajTx9TrOC/V9q9n4fh3wOvBz5cOW8WcsZlNV4uyTutx2iLi82lhUlzljXf3fuOjPv8PPjzY7xeXLG43VXsmytg7ItZJUEVIsgFaSCLIAsSQCKkkqSBJJACpBBIEgEASCCSKBghlQAAHliea6Ci1HurGeEyxuNYyz+hlGXDGbu+GV017a5nstu8V6fWtR1UXgyv8AWu4N8u/b4/M8/rdrWNvFkg1khyb6MtsO0PWbioT/AInHUpuuxxy1Y+Llld9u9x7yMlKKlFppq013LwVsq006ZpjRxI8T4ilKW+Z05NqKikm+i4U/zZ1iOTuEoz3LVThJSjLNNpp2mrZx0jvPD7/FjrCRJK6CjiZdTkhq2nXClVBnn5pwyWz2rkzyRxrn17I4spOcrZllyy46TuT7mhqTT5XUdTly3Xw7bZvs6hP+T+Zpn9WfsMtqSjp8s+duVfJf2k55Wzlb+avNfCjkUcijkei8J7a9Rqnr8sU8OBtQuuc/d7E799C3USR6HadDHaNrrLKskv0mVypcLrpfkv3nlN23Ge56x8KvDjbWNJdV5/Hkdh4g3TNHW5dLDO3icVxQ4UqtdL7+fxo6F6iXRdBhj80yvw0x4cialxKDXNO+ZtvetWo0HoIp+s1bvm6OKvSz8zaGillkk05N8kav7sxwNgxej3rA/ZL+qz2x1+37b9TnKc4cM5RSV9a/vR2BjK7rUmnmtSoYNXkxwknGMuVdvZ8OhfDJ5JpdkW0+het3HVynKUcUMsk2urdvkjudDt+n0uWM4ucnHpxNP8i2+xp5vxFDPg1uPBmioxjjUoU07vq/ur4HTn0rcdt0+76T0Ob1ZrnjyJc4P93mj59rtDn27VS0+ohwzjzTXSS817DXHlLNLY4wANgAcrbdItduOHTylwwk7k7p8KVuvbS5e0Uep2PbfQbXDJKFZMy42+JO1+r7uXb2/BbajT1BujnLJPjc75t2/aXeJ6qKUUlT53+R57ffavF776mXBi4aqDnfvdfkdSdn4gmpb1qIxm5xxtY115NKmlfts6w74+EAAUAAAAAAAAAABK5vkSRF1JPyZJVAAEAAAAAAAAAAAAAAAAAABDSaafRnXyi4ScX2OXLU44uub9xlmcci9JHquTRUrA0w5fRy9j6mYCOyTtWgcTBmUPVl07PyOUmmrTtEaSCspxh9qSRjPVJfYjftYH0vwLqMeTw9qdMoy9Jg1fpJSa5VOCSS9v6OX3Hp0fNvAG8vT7vqNBny8OLW40oKopeli7jbfPo5pJdXJKvL6Oj8R6zw3j6rK/F936D07Pu4dfZGrdbLuy89Bn/qM+MH2Hdc8dL4c3bUTjJwWlnifCrd5PUj8Lkr9h8ePrf4el+lnf3eD1Kz6oAD9C+cAAAAAAAAAAAAAAAAAAAAAAAAHufBm4azUYculyrjwYYrgyN8430j7V1ryqvKvFY8fFzf2fxPpfh7b5bftGOE01kyP0k4v9VtKl05ckvjZ8b1rlwnB22bt8Pqem8Wf1O7eo7Uhk0KPyT76E6NIszCdEsLNuTFmsZHFjI1jIxY5ZYuQpF7swUi6kc7HK4rs5GHVO1DI+XRS/ecZMM68HPnw5bxYyxmXtXY5MePPicJpShJc15nQa/a54JSy4U5YatrvH+w7LDqJYuT5x8vI5sZKceKLtM+7xc3H1WP2rjq4V44Ha7ntvo7z4I+p1lBfq+1ew6o4Z4XC6rrLKHUbptfpOLUaePr9ZwX63tXt/H8e3Brh5suLLuxMsZlNV4ok73ddq9LxajTx/SdZwX63tXt/H8egP0HBz482O8XkyxuN1ViStizsiSSosKsCLAVJYqCKsCCQJBBIVIACpBBIAkgASQwAHcDuAPMdz0fhrbVKT1+aKcYusUZL9b9r4dPf7jp9u0UtdrI4Vyj9qbuqj3+J7ROOPHDFjVQglGK8kj055fEeTqubtnbPLkazRYNbjrJFPynHqviYbZoVt+KcOJSlKbk2lXLt/f2kxyuLtM3WSMnafPujh760+a3ck+pXLqMel02TPldQhHift9nvM3PnR0viTXcOnho4Pnk9af81dPv/D2iTbrw4fUzmLzCRNBHE1GsabhjX9L9x6PL7XLy4cWO8m+TMo3GP2vwOHlptW/WZk80+1I0hir1pc5GtafE5+fLmvu1wyjJpZsSlSpSXJr95zVo8OWLeLUcMu0cir71+44MsyxdY8XsOTi1WnarjcXdVJE08/vHY6LSZsGnlCUsc5SlfqS6Kl5mWox5IJuUJJLq65FIS4lxY5Jrzi7OLqMs5Z+LilxR6O+aOdx99r3NccJ5sihBW/wPT/w/9S0OLR6HSqEMfJPJNzvu/Lm27PP6Tdp5oOGWrvlKqs5DV+0a+5v7MHxTk5SblJu227bZyYYYQx+kySjCK6yk6SIcYYYely3V1GKVuT7JLuyY6Wfp1qtbw8cf4rDF2sf73/fyq2kjsNvxaPMpSzZ/QpdIzXA5Lz59Px5P3nd6XNtsKhgzadZG6pZE237Of3HkM0nkfkjjSiY1tdvoOXH6SFdGujOFVOn1Ou2jf48C0+uyVJUoZX+t7Je32/P293qMXEuNdV19pnw04kYqKqKSVt8l3ZIM5Z4xk4rm0Ec3Dl7M428bPh3jT2moaqC/R5P91+z8PmnnHJfVo3hlS7k95dxXz3UafLpc88GeDhkg6lF9jM+mxzpFZ4NDnyPJl0mnyTfWU8UW38Wjp9X9jT5oep8M6RYtHk1ck1PM+CNpr1FTbXmm/lwe87TXeGdv3B3gX1XM2leNeq+nWPTt2rr3NceGGnw49PjacMUFBNRpSpc3Xtdv4i5yz2Fiuu3KO0aCGX1XmnL1Iy535ur6V+KLxXFJR83R5/x4nGO3Ncv42q/omZN3Sb17vPZpceaU3OU3JuTlLm235vuZkYYylpeOrSlTftfT8GSd4QAAAAAAAAAAAAAEWKosUAAAAAAAAAAAAAAAAAAAM80nHDJo0MdU2sXvfMDhmmFcWRRfRppmVkqTTtNp+wMplFxk4vsQHJydttv2kWBJaOScU1GTSKWLAlu+oIsWBpiy5MGaGbDknjy45KUJwk1KMlzTTXRn0HRfSVp8k8S3LbJ47cnly6SdrvXDjl8Fzn5v2Hz/AA4nlbvlFdTkPTY2+69zPN1PR8PUyTlm9O3FzcnFd4XTvN98YarxAsekhpsem0cMiy+j4uOcpcNXKVLpcqpL7XO6TOpMorFhdJpPvbNU01ado6cPDhw4dnHNRnLPLO92V3QAHVkAAAAAAAAAAAAAAAAAAAAAC+PG5v2eYx43N+zzOQkkqXQxnnr2jvxcXd73w7LY9uW47niwNfoo+vk/mrt178l8T6Sed8IbfHDt8tbKnkztqL/ZinXl3d/JHoj8b6p1H1eftniP0PS8fZhv7oBJFHzXqQyCxFFVF0XjIpQXIlhfdyIyLqRhGRdSMWOVxbqRZSMUyykYsYuLRsnHmlila6d15mfEGawzuF3j7VnUvtXZwyRyR4os6zcds9LJ5tOlxt+tHpftEMkscri6OdjzrJG117o+7wdTh1GPZn5ccsLhdx5dpxk0001yafYg73cNBHUp5MdLMv8Avf2nRtOLaaaa5NPsc+TjuFal2HT7rtXpeLUaePr9ZwX63tXt/H8e3JLw82XFl3YmWMymq8QDuN12r0fFqNPH1Os4L9X2r2fh+HTn6Lh5seXHuxeTLG43VBYB1RNiyAFWJK2SRUkogkKkEEkEklSQqQQSAJIAVIIDAdwO4CORt+kjt+n9Halkk7nJLv5e45XGcd5LkSpnZ8PLO5XdcjiLxnTTTOLKbjBtK2ldeZ5WfiPXQ1c3CUHjTpQlHl93P7xJtnenuYzt2eQ3HVfWtblzOVwuovsorp16eZnLxTmy6TJhyYIKc1XHB0kvc79vc6vJllqJcKmoY/J/maxw09fTc+HFLlfJqNW53CHKHn3Zxoycbp1ZdYMkk2orkr6oh4cqg5vHPhXWXC6R1ebk5cuTLuyqcMOKVvojbJkUFXWXkZvIoR4Yc/aYttu2GEttu31IAAlNppptNc00aKfppJZZc+nE3+JkBodvpdLKFOri+aaO0g3CccWPFLNmcXJY40uS7tvkl7Tg7TtGv1MI5MmbLptImn9ppyT5+qvz6c+56TBpo6fTrDgTjj6uTdym+7b8zjlSRxIaf0eSOXI1l1SjXq/Yx+fCvzfP3dCmbFJ+s3xPudj6NRVJUjKUSRXUyiYyidjmw160Vy7o4kolRw5RO52nf5aSMNNqk54U6jPvBfmv78+h1komXo5TmoRi5Sk6SSttizayvYZ82KellqdNkjkxvlcX9luuvl16HHgo/sr5GGPQS2rZprKk8+onFTp/ZS5pe3o/n7C+OdpPzRhXNg0lS5G8JHDgzd5Y4sbnN0kRXKlmhhhx5JKMSmLcsGo1C0+PHkyyfO1FUl58zrMWPPu+aXDL0eKHJzatL2Lzf9/I7/S6TDpMahhglypy7y97JdQnuq8Tg7g+bTVPn2Os1+Zbfh4pY5SlLlH9m/azu6Inghmg8eSEZwfWMlaZJVseY2/dVDLepbabtSS6X+Rx/FGNbrqYafFJSjpcak3FfrT5/FUovl5nM3Lw9k095dHc8aTbxvm17vP+zuV2DFDi1iyYvW9RSvk+XEb9vMZ/avP6Xa3j8Pbjky2pYckJxa781Hn/ALTOpPaeJca0+xS9C5Rjk1EIzSdKS4ZOn580n8EeLOmFtm1AAbQAAAAAAAAAAExdP4MkhElAAAALFgCaa7EWE6AAWAAAAAAAAABTLjWSHD08i4A4MtPkj+rfuKShKKTkmr8zsTh6qV5a8kEYAAIAAAAAL48jxytdO68zbNqb5Y20u7OMAocnSN3JX6phCDnLhj1OdjxrHBRXxfmCLgAKAAAAAAAAAAAAAAAAAAAXx43N+zzGPG5v2eZyEklS6GM89e0d+Li7ve+BJJUuhyNFpZa3XYdNC7yzUbUbpd3XsXMwPXeCNvU8mo184Xwfo8bdVb5y9qdV82fP6vn+jw5ZvocWHdlI9ZiwwwYYYsceHHCKjFXdJckSbOJm0fi7bbuvsRUigCNFCiQUVoiixAVHQspFWRdF0aaqRKkY8RKkZuKXFyFIspGCkWUjFxYuLV8yFKUXcXTKqRPUY243cZ05mPNxx9vdHG1mjhqXxxajk8+z95VNxdrqcnHJZI8uvdH1uDqZyzsy8uWWOveOgnCWObjJVJdUVO71WkWoj5ZF0l+TOmnCWObhNNSXVM1lhcUQeb3XbZabJLPjV4ZO3S+w/L3HpEQ0pRcZJNNU0+516fqMuHLc8M54TKPEg5+56B6PO5Qi/QSfqu7r2HAo/Q8fJjyYzLF5LLLqgJBsQSARUokqiwULFQFWJKokgkAjuVUkkAgkAAO4I7gK0UuZZSOujnkn1+ZqtS+6PRp+e25ymddm2PQ6ifFwzxttt8Eut++zeOog+7RyMH6eaxwnFSl0bV18CeFeK1enhp9Vkwwy+k4JcLlw17/vv5E6dY5JrI+F+d0c/W+H90085SlglnTl9vE+Pib59OvxaOpOk1YmndYtAp1w5Gl7VZyI7ZqVFOKjJ+Sf7zoIZcmK/R5JQvrwujsMG/a7DK3OGRV9mcFX3UNU1HoNNseLPpJrXYXxt1GSfOKrs173y6ew6zW+Fs+JOekyLNG36kvVkl+D+49Dse/abc4R00o+j1Kjbg/sz8+H8a/GrO1npr5w+TOfdZfdrT5XkxzxTcMkJQmusZKmip9H1ei0+sh6PVYYzS6cSpr3PquiPP6rwk+KL0eoVOk1m7e20vyNzOfKaed0+nzavUQwYMbyZZuoxXc9dtfhbFplHLrorPnaTWFfZxu75u/W/Dr1O82/btLtmF6bRKVSd5MsmnKXlb/D/wBTncCSpKjnlyW+GpHEeNuXFN8Uu3kikonKlEylEwOLKJjKJy5RMpRNDiSicPPhq5LodjKN9EZ5NPKcHZdo6l43J1FHdbHoMDw/XY5Y5J24rhf2Guvx/J+085uGvi29Ppn6nSc1+t7F7Px/G/h/dv4L1tZXWmzUsvq21V0/hfyv2FuNs2s9nq920mfXQxTwqLljvijdN3XT5HVYcvC+DInGS5c+3vPSqSXDlxuMoyVpp2mn5M6jddy2aMskdRmbzYk/4uLcvOrqvn09hzl+FqcZ1es1ctRlWPErt1FLv7TrsviDC8EsWGOXm6TkkuXwY2zULLqJZJcpRXqq/m/7+ZrVnuzvfs9ps+OGnwRwxd93Kqt+ZzNfrtLtunebU5FFJNxjfrS9iXfqjrNtyt0zkbnptPueleLVSSa5wkusGcvNdPhjo/Fm0aqfo5Z3p5ttKOoXCmqu75pL3s9B6HjXJuLPke67NrdHLieNZMUf+Ux218e6OPt+87htck9Jq8uFJuXAncW2qtxfJ/FHS8e57Vjv15fYpTWJNahKMUrcr5JeZ0Ed127LrcmPFKMMk5cMW408lLk3y99Jni9V4l3DcG3nzSfFCMWozkotrvw3Sb5dEly6HFw5XKXm2JxWeS5/Z6vxHixaqOmxOTWSDnLl2TqvwfyPHtU2k0/au52uo3TIl603kzxioqT6RX5s6k64TUAAGgAAAAAAAAAAEokR5cXuBYAAAhkWSyAJBAAkJkEpASAAAAAAAAAABxNXGpxl5o5ZWcFkjwsDrgWnBwk4vqipWQAAAAALwwzm1UWk+7L4MPpHxP7K+85oXSmPFHFGl17vzLgEUAAAAAAAAAAAAAAAAAAAtCDm6XxYhBzdL4s5MYqKpGM89O3Fxd3vfBGKjFJdCQWx48mbLDFihKeSclGMIq3Jvoku7OD2ySIhCWScYQi5Tk0oxirbfkj6vtOiW27Vp9JxcUscfWd36zduuXS26M9l8KQ8M7dHVa2MZ7tqIuKXVaePdLs5NOm/bS5W3y+I/OesdT3ZTinw9vSYblyaMo0TxCz4j2xk4kUaMiitSswXaKtBraCrZLKsqwsqGQ2VrQxZBDKq6kXUjCyVIlhcXIUi6kcdSLqRi4sXFyE7JjJxacXTMVI0Tsx743ccrHOxZI5o+Ul1RhrtC9TjUsdekj0X7S8jFScZJxdNHY4Mqywv9ZdUfa6TqMeefTz8vPnjcfePLknabrouFvU40lH9de3zOrM8mFwy1Vl3FcuOGbHLHkipQkqaZ5bcNE9DqOC3KElcZNfd7z1ZlqNPj1WF4ssbi/mn5o79L1N4cvfwxnh3R44HI1mjyaLNwT5xf2ZLpJHHP0GOUyndj4eWzXtQAFAkgnsFCSAFSWKkhViAAJBBJFACAJ7gtCPFNLsBaR0yycy6yHYY/DWqeRLJnwxj3cbb+VI5eLw1jjL9LqpyjXSEVF39537o+Bp0yyHZbVJPUt1bUHXs6HZYdh0WO+JZMl/ty6fKjfHtmmwycsMHCTVdW/xJcl0tHKcbWbZoNwjL0+CHHL/lIqp3VLn3+PI3lhnDm1a80UTaM/0V5vW+D8kW56HOpxpvgyupdOia5O+fkeby4smDI8eXHLHNdYzVNfA+lqbRw9z2nTbvCLy3DNFNRyR6+5+avmbxzs8pp89PT7P4ty4HHBuF5cTaSy/rQVd/2vx69To9Xt2q0Wd4s+Jx50p/qy9qffqVhijHm+bOlkyiR9RjLDqsaljnDLB8lKDTXwaMngSycN3fbyOp2PA9n0EsmqnKGfL6ywub9SLrm4/tOvkl05nO0+6YHkcZ3C69eXd/kcLPs07GMVCNIkAyqJKzOUTeMXJ0kV1HoNHgefV5oYsa7ydW6ul5vl0A4rg2+SC0spdTqdw8W6bDePbsXppf85kTUe3RdX3Xb4nm9dvGu3CUvT55ejl/yUXUKu0q7/HmbmGVPZ6bV71tujjJQyenyrpHFzXS/tdK91nn9dv2r1mOWJKGHFK04wXNryb/AHUdWDrMJECSCTQ9d4X3f0sI7bqJTlkV+hk+fqpfZ+FNr5dkdR4k0y0+65fVqM6mld3fV/OzqYTljnGcJOMou4yTpp+aPom1bjDd9As3qLNHllxxf2X+59fu7HHOdt3Dy+XrHPi5Rk/gdrteHUyzp4sGSS5KTjG0r6W+x9BWj0mSUvSaXBLI3bk8auX9pyVCMYKEYpRSpRS5JEvJtJi6rT4nhwqDdv8AWa7mhpmx+jn/ACX0MzKhw83h3btwhkvF6LJyqePl28ulHML48vo35p9QPI6rwhrcObhwJZYyfqyi68+t9Onu9p2um8HwjoJQz6mtVKVqcFcYryp1d/Dt7b9GsntHGLnkskfN9bos+g1MtPnjU10a6SXmvYcc+ja3TYddppYM8eKD5p94vzXtPE7rtc9u1DSbnhk/Un+T9p1wz37UsdeADaAAAAAAAAAAAlEkIkoAAAQ1ZIAr0FMsAISokAAARYEggkAAAAAAAACs8cciqSs409LJc4O15dzlgDrnjnHrB/Ijhb5UzsgVNOvWHI/1H8eRyIaVKnN2/JHIAXSEklSVIkAgAAAAAAAAAAAAAAAAAAAWhBzdL4sQg5ukcmMVFUjGeenbi4u73vgjFRVIkA4PbJoPr3gPwpHZNF/C26afg3DJ/FRnzeKDXl2k+d90uXL1kcfwN4Hjt8ce87zjS1CqeDTzX8V5Skv2vJdvf9n0+46uThLI3T6RXkfJ9S9QnT49uPvlUxl5Mu2Ot3PVz1erk5cow9WMfI4RIPzGWeWd7sruvtYYzDGYxBBJBGyyLJICocirZLKsrURZFklStRDIJZVlUIbJQoqqkF6Ioq7EzRMzolMWJWqZeMjGyykc8sXOxyE7NcWR4pqS5+aOLGXM3i7MS3DKZRyyxdqnHLDtKMl0fc89uOl+q6lqKfo5c4/uO20mXgnwSfqy6e813DRvV6VqCXpI84/u/v7D72Gc6nh7p5jx/oy080gQSeV2cfWaSGs07xTbXO4tdmeW1GnyaXM8WWNSXya80exOLr9HHW6Zw9VZFzhJ9me7pOqvFe3Lw5cnH3e88vJgvlxTw5JY8kXGcXTTKH3JZZuPMEoEFFqsjuSg0FAQSFSEQSgqQABJAAGmHnK/YCcK6sGa1HZxyzhLk7XkzkQ1EJdfVftOH3JO2nwHYJ2ScGGSUH6r+BvDUp8pqvaiaVyCs8UMnVc/NEpqStNP3FkRXFnppL7PNHT7rur2yEVDH6TLK6i3Ve1/38z0LZ5/etinr8jz6bIlml9pZHy6Vypewsv3Sx5zVb9qtbF48sMbhafBw9GvvOdpNJkmoyUseOTXOsfNezqc/R+DNPhxPPrtTk4WvUhCKjJvz53y/v7+xx6PDhlcOJrtxM1cv+1JPuy0mzLLFceXI5d3GkvzOwx+H9JCXHknmnFdYykqfyVmuDWPA1+ji4/JnI+srUTaUWkuiMbrWoriw4tPD0eGLjBO0nJv8TVRXDKcpKMIpuUpOkkurZx9ZrdLtmFZtZk4FK+CCVym0uiX91zR4rePEGp3WXArwaZKvQxnafe5PlfNfD73ccbkeHebz4rhp1LTbVK8sZVLUNJx5fs+flb5eV3Z5HPqc+qmp6jPkzTSpSyTcml5czIHbHGYpsABpAABQIBASc7adxnte4Qzx5wfq5FV3BtXXt5HBAs3NI+pSqUY5MUlKLVxlF2mvMvGSnG117o6fw7rHqtkxKTblhbxNtJdOlfBpHYxycGRW+T5M8lmrptrOCnFxkuRwZwcJOMlzOe5UzDPFZIWvtL7yxK4jdFJSEpGcpGkaQz8HJ/Z/A5CyWup18pCGZwdP7P4DRtz3M6zcIQ1EMmLJfDJc6Zy3M4Opn67JIu3ltVpZ6XLwS5r9WS7owPQZuGaqcVJeTVnBy6XC7qPC7vkzrM/ujrQbz0zj0kn7+Ri006fU3LKIAAAAAAABZP1WvagQiSgAAAAAAAAAABDRIAqWAAAAAAAAAAAAAAAAAAAAAAAAAAAAAAAAAAAAATGLk6QjFydI5MIKKpfFmcstOvFxXO/sQgoLkWAPPbt7pJJqB9Q8E+CloFj3fd8dahetgwTX8V5Skv2vJdvf018EeBVoMePed5x1qFUsGnmv4rylJfteS7e/p63UZ/SO+kV0R8j1L1CdPj2zzTH891DUal5Hz5RXRHT6zM8mRRvkjfPnpM69u235n5Tuy5M7nnfd9Dg4pj7hBJBt60EEkMohkEsqytRBDJIDSrKssRRWooyGWaHCVdqiyaIZpSyLIbCYXSxFkWVbBpbiJUjJkpixe1yFI2hI4ikbQkcso5ZYuXHmdnpM3pI8L+1H7zqoSORhyPFlU/n7jr0nUXg5Zfi+Xj5cNxwt40v1fWekivUy+svf3/f8Trz1ev0q1uhlCPOS9aHv/vy+J5M+r1HH25bniuXFluaSgQiTzurhbjoIazC5Jfpor1Wu/sZ5iUXGTjJNNOmn2PaHXbltq1cXlxJLOl/t/2n0ei6vs/Jn4ceTj37x5sgnuQfaeZKLFC6DUQ0Qi9FWgAIAVJJBIVIIAHIwr1fiCcS9SNgzWo6nDu+fRw/SP0uKK+zN865ck+3JUuqV9DtdBvGj3Dhhjyejzul6LJybfLlF9Jc3S7uuh5jWf4tP4fidWeqYyx831CTHkkkfSqadPk0DzPhLc8WPXrQayU3gz1DE+b9HO+Vc+Sdu+XWvaex1OgngbcXxx+8xl7XTxONGTi7TaZyMWo4nwyq/M4tlWyaHYORpCMMMFmz++EP2vb7jj6fPjjFSy85dIxfR+1mWXJPLkcsjuRlU5888+Rzm/cvIoTDHLJKoqzlqGHSJSytudWklzZfApg0k8jXEnXkV1muWk08o6JY82oik48XOHu5Pmzr9ZuOfUJ4+WPFf2I/m+5xFkGr8m3mtXqtTq9RLJq8s8mXmnxvpz6Jdld8jA9NqtLg1iTyR9ZKlKLpo4L2nCnynk+a/cde+SHl04Ozy7ZHh/Ryaft6HBy6bLifrRtea5oszlNMgAaQAAUAAEgAI9D4T1Mceqz6d0nlipJt1zj2rv1b+B6bI+R4DQ6l6PXYdQm6hJOVK3XR/dZ7ucjhyT822o3hl4sabfNcmTxnDhk4cldmX46ZnQrqI1LiXSRxnI5UmpxcX/6HBlabT5NGolJSMpSJlIylIrLaGevVk+XZmOqn6y9xnKRjlk2uvQaVjOfMynIjI3ZlKQ0KTkcSTuTZtklyZgawigANgAAABlknfJdCjRZYJ1ZZST6NM4oKm3LBxlOS6NllmkuqTBtuDNZovqmi6lGXRoipAAAAAAAAAAAAAAAAAAAAAAAAAAAAAAAAAAAAAAAAAAAmMXJ0hGLk6RyIwUFSM5ZadeLjud/YhBQVIuC2PHkzZYYsUJTyTkoxhFW5N9El3Z57dvdJJNRU+reBvA8dvjj3resdahVLBp5r+K8pSX7Xku3v+zzvBvg7D4b063HcVGe5TjyXVYE/1Y+cn3fwXK2+91Gqll5ydLtHyPk+oep4dNO2e+VZkvJdTwvqtW8svKC6I6zPn9pGfP15nAnNyZ+Stz5s7ycl3a+jw8EkWlNydlSAbetIYsgoMhhhlVVkEsgNKkFmiKKqrKsu0VaK1tAFCiirKNmkjNorUVJBNBpVoEtAqqNEFyrQBGsGZUXiSpk5WORyYu0cODo5MGefKPNnHb6HJx4+B9Y/gdLvmjjptVHLD7Oa5NX+t3/FHP0uX0WaMn06P3HP3HR/XdBPHFXkXrQ96/vXxPu9Jn+I6btvnF87O/T5N/FeNABwelIIAV1G6bX6Xi1Gnj6/WcF+t7V7fx/HoT2p0e77dJTlqsSuL5zil09p9Xour/8Arz/0efk4/mOnJRAR9ZwXRLRVFkGlGiC7RVoACESFGAEraS6gcyCaUU+qQLdwYaeQ3D+Ij/OX4M60525cvRfH8jgntx8Pl9fd81gfVNg3eO+bQpz/AMZxVDMm1bdfapdn7vNdj5Yk5OkrZ3/hrcls+4qWST9BlXDlq3Xk69j+5szyY7jy416/V43jyN9mdJrt4x6PK8SxvJkVWrpL4/I9VrcSnB13PFbps+SWaeXTpOTdyg3XP2NnPG7L7MMW+ZcupTyqMUuSS7HpNBrMeryLFJr1Y8UpN1S8va/Z/d+W0+1ahzfpsCXOrtOjvNLjjo4KONL2+0tk+CV3eTV8MeDAnBftPr/YcOU2223bfVsrxpxTXcq5EkNqZYKfNcmcOScXT5M5jZllipr2liVxXk5Gc5kzTTafU48mXQmWWS7mMsrfUrNszlIml2pljCX6tPzRxpRro+RtJmMjUtgqADooAAJAAQPZ7bqvrO24Zt3JR4ZXK3a5c/a+vxPGHeeH9RSzYHLynFV8G/wMck3Fju5yLLJxRTMJyKQyc3Hz5nIctTMs/Nca+Jnx0Tx9iowlIylItkXDJr5GMpGkJSMZSEpGMpAUydTCZrJmMgrDJ0My+R86KG8fCgAKABlknfJdChknfJdDMAqAACAAAAACVJro2i6zSXWmZgK2WZPqmi6yRf6yOMAbcsHFTa6Nosssl5MG3IBksy7r5F1ki+/zIqwAAAAAAAAAAAAAAAAAAAAAAAAAAAAASk26XUJNul1N4QUF7TOWWnTj47nf2IQUF7S4ORo9HqNw1mLSaTDLLnyy4YQj1b/Je3scLfmvdJMZqGi0Wp3DWYtJpMMs2fLLhhCPVv8AJe3sfX/CfgzT+GIPXa+ePPuLtRlC3HFHyjaXNrq/h53yvDHhnSeE9A5zcc245Y1lyr+rHyj7e/V9kudnzucnOb5s+H6l6pjwTsw98jHG8l/ZOp1MssuKT9y8jrs2frzIz5+vM4UpOTPy35uTK553dr6XDwyRM5OTKkpEUdXqSCCUBIoCgiCCwoLtSiKL0RRTatEUXoiirtRoq0aUKKu2fCOE04SaLDuYSRm0ciUTKSK3jWdAmgG0EMu0VaBtWgoklkUtV4RVM0ohoJtMDkQZx49TeBxycs3JgzutBl9Jh4X1jy+B0mM52iy+izK36suTO/Q8/wBHnlvi+zwdRhvF1G+aV6bcpyUax5fXi+fXv9/4o609hvukWp2yc1G8mH14vl07/dz+CPHn1Op4+zP2+U4M+7D+gADzuwAAPP7tt/oJ+nwwrDL7SX6r/d/fyOrPZySlFxkk01TT7nm9z2/6nkU8dvFPp/JfkfZ6Lq+7/Lz8vPyceveOCi6KIlH0nKL9SrRZEtEVi0C7RRooF8avJGvMoaYP46IVy11BK6gw1Hidxb+sRV8lHp8TiRi5ukcnVxlk1s1fJV17ciYxUVSPdj4fG6m93Nlf3RCCgqXxZYAOL3fhnc463bI6XJNenwLh4e7h2f5fD2m2uw0+Ndup4jbtwlteuxalXwp1OK/Wi+q/Ne1I+gSnj1Onhmxvix5IqUXVWnzRwynbWvMdM2UbNM8HjyNduxg2aZXhl4JU36r6mrkcRstjy16r+A0ORZSclFWyrlRxcuXjdLoBGSfFJv5GEiZSM5SKM5mMjWTsyZBnIxkbSMpBVAAdVAABICAQOVt2V4tdja4qfqtLvZxTkaJP61B+Vt/ImXgeglkMpZWnafMxeRmTyHGFcp6if7QWef7Rw+PmSpmkcuWVy6uzKUjL0hEpAJSMZSJlIzbCjZnJiTMpyrl3ApN3IqAdIoAZZJ3yXQoZJ3yXQzAKgAAgAAAAAAAAAAAAAAAAAAJTa6OiyyyXe/eUAGqzea+RdZYPvXvOOAu3KTT6OyTiFlkku/zBtyQYrM+8S6yxfmgq4ITT6NMkgAAAAAAAAAAAAABKTbpdSErdI5EIKC9pnLLTpx8dzpCCgvaXBfFinmywxYoSnknJRjCKtyb6JLuzhb817scZjNRpo9HqNw1eLSaTFLLnyvhhCPV/uXt7H2bwz4Z0vhXQ8c+HNuGWNZcq/qx8o/j1fZLj+DPC68NaHJqta4vXaiKUkkn6KPXgT7vz7cl5W+3zZnKTnJ8z4XqnqX0Z2Yea1jj339k5szlJzm7ZwM2f2kZ83XmcKU3Jn5eS53uy8vo8XFpaUnJlSESdXp8LIBAIgEgAixCJCBFE0TQNq0KLUKBtSiC9ENFNqNBEtEFaSiaCJNbZUkjGSNpGUuY23iyaCRegkHTatFWjVxKNAlZtDoWaIorW0qRLZSgE0snzNoM466m8GYyjOTlQOTHscSBzMfNHmzePkd1osry6dN9VyZ4vcNHLQ63Jgd8Kdwb7x7f38z1W3z4c/B2mvvOF4l0XHihq4rnD1Z+5vl9/4n6Hi5PxHSzL5ns8XHezl18V5gAHB7QAACuTHDLjljyRUoSVNMsCy2XcHmNfoJ6LJauWKT9WX5P2nER63UafHqsLxZVcX80/NHmdXo8mjzcE+cX9mS6SR9zo+qnLO3Ly8vJh23c8MkWRRFke1iDRRo16oq0FZNGmD+OiVaJx+rli150Uc1dQF1BhuPF5G3lnxdeJlQ23Jt9XzB74+Fnl3ZWgADLPP9he89T4R3OM9PLbss0pwblhT7p82l7nz+PsPL5a9G7M9LqMmk1WPUYnU8clJe32P2Gcse6aJdPomrxccX59jq2zsdPr9PuOmjmwStPqn1T8n7ThaqFS4l0fU44/arXHbKNktmcmbZXllbjXzZhKQlIzlICXIzlIhyKNhRso2GyjZFQ2ZyLNmGXKoLzk+iEFgRB3CLfVok6qAAAiQgEDk6PlklLyVHGORp3UZPzZnLwrmuZnKRm5lXOznEXUieIyUieIo14ieIy4hxAXbM2w2UlICs5UjFu3ZMnbINyaUAMZ5L5LoaE5J3yXQzAKgAAgAAAAAAAAAAAAAAAAAAAAAAAAAAAAAAAAWU5L9ZlQBoszXVJl1mi+towAXblKUZdGiTiEqUo9GwbcoGCzSXVJllmT6poLtqCqnF9GixAAN8ePh5vr+BMstOmHHc6Y8fDzfX8DQA89u/d7scZjNQPrvgjwpj2bQQ3XX4ZrcMkW4wyR54IvlSX7TXVvmrrlzvrvo58HTU4b9ueGKxKPFpMeRc2+qy+xeV9bvlSb9xq87yzf7CfJfmfJ9T66dPhqeaY/ny7YxzZ3klxS5eS8jr8+bqWz5as4E5uTPyH5uTLvy8vpcPFETm5MqAdXr0kHG1Gv0ekmoajV4MMmrUcmRRbXnzY0+4aLVZHDTavBmmlbjjyKTS8+TOn0s9d2rpnvx3rblE2VTJMaq+ywCBESWRCLJBmlCiaJoibQKLJE0VNs6IaNXEq0F2yoUaURQXbMWWaIou12zZWjWiKLtqVlwkUa8JHCNrtWikkapFZIpL7smiOE0oihtvbPhIo1oihs2zovAcJaKFS1vA5mI4kEcrEefOPLyOXjbhKMl1Ts7bUafHrNNLHJXjyR/uzqo9DuNvksmm4X1g669j6Xo/JvPLhvy+Z1HtrJ87yY5Yss8c1U4ScZLyaKnc+JtH9V3Z5IxqGeKmqjSvo17X3+J0vc9XJhcMrjXv48+/CZJBBJzbCO4BQMdXpo6vTyxSdXzTq6ZsC45XG7iWbeRy4pYM0sU160XTIR3+6aL6zi9JD+Mxp1y+0vL9x59H6Hp+ec2G/l5M8e2tETVlUWR3RRoiK/SR96NGisV68feFcpfaAXUGWnie4HcHvfBB0BhlyW+FdO4Fck3OVLp2KNU6fU3xY69aXXsjGTuTfmwOdtery6LK8sHcXylBvlJHp46mOpwLJilcHyafVexnlIR4YJHM2/PLDqoJN8M2oyjfUxlj8q7WToycjXPGnaOM5GZdprRKRm2JSKNgGyjYbKNgGyjYbM5zUYtvoiKjJkUI2zhSk5ytkzm8krfwROPG5vlyXmdMZocjC7xRM82Rp8MXT7m0YqMUl0RTNFPG3XNGhxbt2zl458cE+/c4hyNPGouXmCNkSQSRQPULDScbT7oNpJt9DiZsinJV0Qs2jmx1MJ9Jc/JluM6wtHJOHSTM9n2HZKRPEcKOpf60fkX+tQ8pGe2jl8Q4jhPV9aj7rZR6nI1ype5Dto7DiMpyvkUi58K4nb7kmpioAYznxcl0NBOfFyXQoAVkAAAAAAAAAAAAAAfZfA30P4M+ix7j4ox5lPJ62PQKThwxp/xjXrJ80+FNVXO7aXqdd9D/hDV4FjwaTUaKSlxPJp9RJyap8vX4lXwvl1LpO6PziD7rrvoL2jJgitv3fXYMvFblqIwzRcafKkoc+nO/gdFr/oK3PH6P8Ag7edJqLvj+sY5YeHpVcPHffy+PZo7o+Tg9/r/oc8XaP0foMOk13Hd/V9QlwVXX0nD1vtfTsdNr/o98W7b6P0+w6ufpLr6vFZ6quvo3Kuver+BF3HmQc3X7Rue1ej/hHbtXo/SXwfWMEsfFVXXEldWvmcIAAAAAAAAAAAAAAAAAAAAAAAAASpNdG0QAObpLkpTlz50jkmOkilgT822bHnzu6+jxTWED2PgLwcvEutyanWOUdu00lxpJp5pdeBPsvPvTXna6bw14e1XifeIbfppRxrh9Jlyy6Y4JpN13fNJLzfZW196lh0u1aDFtugxQw4MceFQj+qvzb6tvn37nh6zqsOm4rnkZ5XfZj5Z67UrI/RwfqLq/M6jUZaN9Rk4VR1OfI5Oj8PycufU8l5M3u6fh1GeWfEzEuyrOkmn0ZNIOJuOvxbbocmpzNVFerFuuOXaK95yZzjjhKc5KMIq5Sk6SXmz5v4g3mW7671aWnwtxw0uq/affnS5dj39B0d6nk9/wBM8uPPzTjx/d1W6azLr9ZPVZ2vSZHb4VSXRJL4HCNs/wCr8TE/bceGOOExk9n5zmtudtDnfwzun/SWs/8Any/ecEFy48Mv1RiZ5TxXa6bxLvOl4vR7hmfFV+layfLiuvgcmHjLfYZIyesjNJpuMsUKl7HSs6EHLLo+DLzhP9m5z8s8ZV9q27UT1e2aTUzUVPNhhkko9E2k+Ry0jovBivwpov8AtP68j0HCfhOpwmHNljPi1+h48+7CW/ZCJoVQODQi6K0WQSjRRo0IoJtSiKNKIoLtm0Vo1aIoqysnEijWiKG12z4SKNaI4RtdseENGvCRwl2vcxcSKNnEhwC9zGhRpwEcIXuZ8JMVzL8JKjzGza8EcmCMYI5EEccnnzrkYuaOy22fDqODtNfev7s63GqZy8b4MkZpXTTJ0/LeHnxz+1eHmm5Yr4v0vpNrx6iMLlhyc5X0i+T+/hPEH1PV6WGu0GbTtx4csGlJriSfZ/DqfLZwljnKE4uMounFqmmfqOuw/NM58nQcm8bh9kAA8L3AACoABQOm3bRcLeqxpKP66Xn5nckNKScZJNPk0+524Oa8WfdGMse6aeSTLpm+v0b0mflXo524ez2HHTP0GGczxmWLy2auqv1CXrL3kIt1KrZNLm+i5sFcr4cM3XagJNrt4vuB3MsmWvVj17s9z4RlyV6sevdkYsf6zXuIx4r9aXTsjcCJOot+SONjjxTSORNOUGl3Ix41Be3zA0MsuTh9VdfwJy5OCNLqzjAtepx5vT6bHkbVyim66X3ONk5SOPtebi0rxt84S5Kuif8AbZvldo4eLpfhm2VbIcirZUGyjZDZnOairbpFVaUklbdI4WXK8kv5PZDLleR+UV0ROLFx839n8TeOOkMeJzd9I+ZyUlFUlSJSpUgaUK5GlB30oiWSEer5+SOPkyPI/JLsBWMeKSXmcxJJJLscXFNQk21ZyFmg+9e8EXJITtWiSKiS4otPucOcHCVM5pxMzvK/ZyKjMABAAAC+KPFkXs5lDl4YKME11ZFjQAxnPi5LoFJz4uS6FACsgAAAAAAAAAAAHc+HPC27+KtbLTbVpvSej4XlyzlwwxJurk/m6VtpOk6A6nDhy6jPjw4Mc8uXJJQhjhFylKTdJJLq2z9CfRx9HGLwvhjue5whl3nJHkuUo6WLXOMX3k11l8Fyty7rwd4D2rwbgnLSueo1uaKjl1WVLiapXGKX2Y2rrm+lt0q9Hm1EMS85dkc+Xm4+HC58l1Izu5e0aTnHHFyk6SOBLW5HNuNKPZMyy5ZZZXJmM5xxwcpOkj8P6l/iHm5s+3pr24z/AHrvhwyeXMjrpq+KKf3Gi16/Wg17mdB/CT45fo049udM3huGGTp8Ufa0eXj9b9R4/wCfc/pHbLpf2d3HW4n1tfAutVhkvtr48jqYZseT7E0+/UuevD/E/V4+2eMrjeCO2jkhNXGSfxOHuG1bZuvo/wCEdv0ms9Hfo/rGGOTgurriTq6XyOISpSS5Sa9zPTj/AIr37Z8f+1Z+h+7rtf8AR94S3L0fp9i0kPR3X1dPBd119G43073XxOn130O+E9Z6P0GHV6Hhu/q+ob47rr6Ti6eyuvc9Ys+SKpTZZavKl1T96O/H/iTp7fzbh9LJ861/0F7bl9H/AAdvOr09Xx/WMcc3F0quHgrv5/Dv1Ou+gnXY8EXt++afPl4qcdRgliio0+dpz53XKvifX46+SVOCb87LrXxrnB37D6PH690Of/2f77Z7M4+FZvoT8T4sOTJDU7ZllGLkscM01KbS6K4JW/a0vadT/wAFXjX/AKF/+6w/+c/R61mFrm2n7jWOSE1cZJnv4ut4Ob+HnL/qze6eX5F1+0bntXo/4R27V6P0l8H1jBLHxVV1xJXVr5nDP2Lmw4tRgyYc2OGXFki4ThOKlGUWqaafVNHlN5+jHwpvMHe2Q0eXhUY5dF+icUnf2V6jb5q3Fuvcq9MyTufmUH1vdfoM10M17Ru2ny4pSk+HVxljlCN+qripcTq7dR6dOfLwe6eCPE+zcT1uy6uMIY3lnkxw9LCEVdtzhcVVO7fJczW2tx0AAAAAAAAAAAAFsceLLGNWm+YqybunZQi444xfVJI5Wh0Oq3PXYdFosMs2ozS4YY49W/yXdt8kuZxz7L9GfhFbToP8INwx4pajUY1LSrq8WNrrd1ck17UuV82l4s85jjcq+hnnMMXovDuw6XwhsePTYscJa3LFS1GVO/STrnzpeqrdL822RnyUm27b6s5OqzOc5ZJdX0XkdRqc3U/Cdf1mXWc3t+meG+m4r5vlx9TlttHCZrK27ZRxOeM1H18JMYoVo14TmbdpFqNQnP7EObVdfYdePC55TGfK58kwx7q+ceM92m872qEJQjjcZ5ZN1x2rSrypp8+9eXPySPZfSfp8WHxXHJjhwyz6aGTI7b4pXKN/KKXwPGo/adHw48XDMcXyOTkvJl3Vln/V+JibZ+kTE+hh4eDl/XQAGnMAAH1nwY//ANlNF/2n9eR6FHnfBn+ami/7T+vI9Aj+fdb/ANRn/W/8v0fDP8rH+kSySEWSPK6CRNBIskGbVaFFqFBNoomiUiaCbUaK0atFaCys2hRehwl2u1KHCX4Q0Nm2bRWjVojhG1lZ0RwmlBIbNs3Eo0btFKG1lZcJZRLcJKGy1aKNoIyibwRyzcc63xo5KXIxxo5CXI82TyZ13O35PSaWN9Y+qeC8UaRaTfc3CkoZksqSbfXrfxTPZ7bk4c0oOvXX3r+7Ot8aaN5ttxaqKbeCdS5qlGXK/mo/M/X9Pn+J6CZfOP8A4eXgy+l1GvivCkkCzxvsgAAAAogAAY6jBHUYZY5pc+j8n5nnc2HJp8rx5FUl8mvNHpzh7ho1qcXFGK9NH7Lur9h7uj6j6eXbl4rlyYbm46FMumUpxbTTTTpplkz7Tzramf6FJP7T6AyzRcoprsCxp4/LxvlFcn1EMVc5c35GvcHsfDAAADaStgxzS/VXxIM5yc5NsqAVGmHPkwSbxyq+q7M5+LWRypKXqz+5+46wgzcZV27Vy5lWzg488oUnzX4G0tRFRTXNvsZ7aq+TIoK38jiTm8kufwRWUnOVsg3JpG0Y4oc5yTfkuhp9Yguz+RxQUch6jyj8zOWScur5eSKAAAAAACCbXR0awzyj15oyAVzYZIz6P4HDk7k35uyAAAAAAEEHNxP9DF32OEchNrGo9kFWnPi5LoUAKgAAAAAAAAAAAObte07hvWtjo9t0ebVaiVepjjfCrStvpFW1bdJWfcfBv0Q7fs3BrN99DuOuXEvQ1xaeCfJOpK5Or5vkr6Wkypbp4DwR9F24eJ/+Obg8237auFxnLH6+oTp+on0XC/t81bVKXOvv217Tt+yaGOj23R4dLp416mONW6StvrJ0lbdt0cuc4wi5SdJHAz6mWS4x5R/E+f1/qXD0WG87u/EMcbnW2fV8Nxx835+Rwm23bdsFZSUIuUnSR+A9Q9R5+tz3nfb4j04YTHwic4wi5SdJHU6nUSzz8oLojTU55ZpeUV0RxWjy4cevevdw8cnvVGiOaLsqdXqWUjaGoyw+zka5V5mEVbL0NSsZSXy5MdxyR+1GMl8jWG54n9pSjy8rOA0ZuJi8WNY+jhXcw1mLJXDNNvou5p6RHQOJMcmTHXDNpLtfI53p58Vm9NPiu/40TxI6SGvyxriSkvkzkQ3GDriTj96OV4Mo53p8o7Qlcna6nDx6zFOqmutc+RyVkTMaywu445YWeXIhqcsOSla8mbx13L1ofI4Vpkn0en9Z63g9sc9z9/dyvHjfh2kdTinyU1ft5GtpnTFo5JwfqyaPu9P/AIpvjnw/2/8AX/65Xg+1V3Xwl4f3z0z3HaNJmy5q483o1HK6qv0kal2S69OXQ8Pun0HbNqeKW27lq9FOWRy4cqWaEY8/VivVl5U3J8l36n0GGtyR+0lI5ENbjlylcfefe6b1vouf2mer+/s5Xjzj89br9EPizbMHpseDT6+KjKU1pMtyikr+zJRcm+yim+XuvxOr0ep0GpnptZp82n1EK4sWaDhKNq1afNcmmfsKOSE1cZJmWr0el1+lnptZp8Oo0864sWaCnGVO1afJ80mfVmUym8btO6/L8eA/SG6fRJ4S3Hilj0ebQ5J5HklPSZWru7ioy4opc+iSqlXLkeM1f0E6mGmnLR79hzahVwwzaZ44vnzuSlJrlfZ/mS5SeV7o+RA91rvoh8XaTPHHh0mn1sXG3k0+oiop2+Xr8Lv4Vz6nl908PbzsvE9y2vV6WEcjxekyYmoOXPkpfZl0dU3aViZS+KrrTfSRvOnfRNmB6Hwd4f1HiXfMe3ad8HHznmcHJY4Lm26+CXS20rVjK+zpx67pa9Z9HPg//CLdHrtXy2/RTjKUZQtZ59VDmqrkuL2NLva+y6zUeklwr7EfvK6fSafZtq0+16KNYcGNQXJW/NuklbdtvzbOFqcqimj8X676j3X8LxX+v/p6MJeXPuri6rN1OqyS4ma58rnJ0+Rx2fE48e2PscWHbEMgNlbbdI6u2mmPG8s1FfFnc6HGoT4Y9FE4WlhwR9r6nY6P/GYrzTRrp+TfUYT93j6jO2V8r+lRV4n03/U4/wBeZ4hHuvpZVeKtN/1KH9eZ4OUlGLb6I/e8U1hI8UvttTO0oJe0xtFZzc5NsqerH2jyZ3uu2gM7Jsu2NLgpxMniGzT614M/zU0X/af15HoEdR4b0Gfbdg0mk1Kis0FJyUXdXJur+J3CP591eUy587PG6/R8Us48ZfslFkiEXR5lokWSCLJEYtOEii6QaDO1KJJokLtWiKLigm2dE0XoUNrtShwmlEqI2ncx4SOE24SGhsmTFxISNGiKG2ts2itGzRVobWVnRFGjQoG1Yo5GNGMUcjGjGTnnXIxo5MUYY1yOTA8ubx51OOTxZYzXZ3y7na63Sw1+35tNJx4csGlJriSfZ/DqdZwnaaKfHp0n1jyP0H+Heed+XBl8vFz/ABlPh8nnCWOcoTi4zi6cWqafkVPS+MNs+q7gtZjjWLUfapclNde3fr7XZ5o9PNxXizuNfb4eScmEyiQQSc3RAAYCwyAUCGSQwOq3PRf+8Yo+3Il+P7zq0z1DSkmmk0+TTOi1+j+q5bgn6KXR+T8j63RdRufTy8vPyYa944y5vmCIvmD6LlHku4HcHtfFAABEpKMW2cRu22+ppmnxSpdEZgACAgAbYsV+tJcuyCqrF6vFKXD5GfuNZQnkySfa6tm0MUYdrfmwOOsU3G0isouLpqjnHGzZON8Eea/EDEHIjp1w+s3xEfVn+0vkDTBEm31eX7SI+ry80BkCZRlHqqIAAAIAAAAAABBFT1dI5KxKGGVr1muZx4ScZJrqbucpRp0vcFZwjXN9SwBUAAAAAAAAADbSaPU6/Uw02j0+bUaid8OLDBzlKlbpLm+SbAxPc+Bvo13Dxb6PXZ5fVNoWThllf28qV2saqnzVcT5Jv9Zpo934L+h/SaGGLX+JFDV6pxjKOj/5PDK79Zp/pHSSr7P2l63Jn1VtRVt0hdSbrNy+zqvD/hravDG3x0m2aWGJKKjkytL0mZq+c5d3bfsV0klyOwzaiOLl1l5IwzaviuOPp5nFfPmz816l6/jx74+m979/hvDit98lsmWWSVyfwKArKShG2fjuXlz5c7nnd2vTJr2hOahHiZwMuSWR23y7I0yTeSVv4IzaGOOnowx171hJGUkcmSMpI29GNYtEVbLtEpBvZGNFmiUGVnbNoq0XZDDUZNFJGskZtFblZ0C7RFEb2ii8Jzx/YnJc75MhItQrN1fLkY9fmj1qSvujk49zi+U4Nc+3M6+hRzvHjfhyy4sL8O6hqsE1ayRXv5Gx0CNIzlC+GTjfk6Od4J8Vwy6f7V3YOrjrc8erUvejeO4Rd8WNr3OzneLKOV4c45ybTtOmaw1WWHLiteTOHHVYZdMiXv5Gx14eq6jp7vjysccsPvHOjrk/tQr2o1jnxzdRlzOsok+zw/4j6rH25ZMv7VzvDj8O0tA6xSkuja9zLrUZY1657+P/ABFw39eNn92Lw34Ybp4S8P736Z7jtGkzZM1ceb0ajldVX6SNS7JdenLoZ7R4b2Twnj1C2fR/VnqOHjXpZz4uG6+03XVnPjrZrrFP7jDNmeRucvgvI7dX/iDgnT2cF3lf7GPFlv3Y6jLSbb5s6LVaj0kmovl5+ZyNdqeOThF8v1jr2flePG382XmvsdPxds3VGUZdlGeiPbFGTjXrhk4/tC+Gr4dhgOdpP8bh8fwOBh7HYaT/ABuHx/Az03/U4f1jwc3ivmv0uaTJDe9BrG4+jy6d4opPmnCTbv2euvvPmWXJxypfZR91+kLwhuPiuO3rb82lxfV/Scfp5yjfFw1VRf7LPnmt+inxJpMSni+p6uTlThgzU0vP11FV8b5n9D4s8Jj+avnZW2ajxNg9R/wc+K/+iv8A7jF/5jhavwZ4k0WVYsuy6yUnHivBj9Kq98LV8unU7TlwviufbXSA5+p2HeNFp5ajVbTrsGGFcWTLp5xjG3SttV1Z15uWVEnt/AewLPk/hbUwjLHBuOCMovnJV6/ly6Lrzvo0ee8O7Jk3zc44PXjp4etmyxX2V2XPu+i+dcmfXtPhx6bT48GKPDjxxUIRu6SVJHw/WOu+nj9HC+98/wBH0Oi6fuv1MvDdFkUTLo/Jvq1dFkVRZEYq6LIqi6I51KRNEoURhWgWoJBdq0TRahQTaKFFki3CRNqcJZRLqJbhDFyZOJVxNmirQ2syYuJVo1aKtBqVm0UaNWirQalZ0KLUTRV2olzORjXQyrmb40YyYzrkQRyII48DkwPNk8ebSjl6B1Oca6q/7/M4y6FoTeOakuqO/QdROn6nHlviPNnO7HTkbrt2PddBk0uR8PFzjOrcZLo/79mz5blxTwZp4ckeHJjk4yV3TXJn12MlOCkujPE+NNt9Fqse4QXq5vUyfzkuT690v+77T9x1/FOTjnNh/wD0dPT+btz+nfl5UAHxX2QMgWUAwQwABBUSZ5sUc+KWOd8MvIuQWWy7iV5zNhlp88sck+XR+a8wd1rNItVBK6nG+F9gfY4uswuM77qvPeOy+z5p3JbSVvoR3InHji1Z9p8JhPNKT5ckT6eXC0+vmZNU2gECSAAAJjw8S4ugGuHFxetLp29pyDP02Pz+4tGcZ8ouw0sAZZcvAqX2vwIIzZaXAuvcnDi4VxSXPt7CMOK3xy+BuUAAQAAAaTVNWYzwJ848mbADhyhKHVfEqcvJKMYPi79jiFSgACABAUANYRrm+oCEa5vqWAAAAAAAAAAA5m2bTuG9a2Oj23SZdVnlXqY43StK2+kVbXN0lZ9v8HfRJt+z8Gs330O465cS9DXFp4p8k6krk6vm+SvpaTM5Z44+aWvmfhL6Od78WQx6rDCGl26Umnq83SVNKXBHrJ835RuLVpn3fwv4I2TwjCb23BOWpyR4MmpzS4sko3ddkl06JXSu2j0V8jjZdWkqx8359jj1HWcPT4d/JlpmS5e0bZM0MSuT59kcHJnnlfN0vJGcpOTbk7bIPxPqXrPL1VuGH5cf+f6u+HHMUgFZSUI2z4jqTkoRtnEnJ5JW/giZzc5W/kVOuOGnbHHXuiirLMq2adIzZRovIqR0ijiKL0OELtTmQ0aUcfW6vT7fo8ur1eWOLBijxTnLov3v2dy4y5XU8ndoyzhhxTy5ZxhjhFylKTpRS6tvsj5P4r8eZ909Pt+2v0Wgl6sstNTyrv7ovy6tLn1aOH4p8a6vxBx6XFH6vt6ncca+3kS6cbvz50uSvvSZ5Y/Yel+jTi/zeeby+J9ni5uo7vy4+HP27e9z2mSeh1ubDFNy4FK4NtVbi+Tdea7I9TovpN3HDUdbo9PqYqFXBvHJy82+a8+SSPDg+tzdD0/N/EwlcMeXPHxX2LRePdg1nCpajJppynwKOfG15c7VxS592uh6HBnwarDHNp82PNilfDPHJSi+dcmj8+G2l1mq0WV5NJqc2DI1wuWKbi2vK125I+Pz/wCHeLL34stf1erDrcp+qP0EkWo+RaD6Rd802S9TLDrMbauM8ag0l1Scaq/ames276SNn1UUtbDNoslNtuLyQ68knHn059F3+Pxuf0bq+H37dz9npx6rjy+dPY0TRxdBueh3PH6TQ6vDqIpKUljmm4304l1T9j8jmUfMywywuspqussvhWiSaIMKktRCLIM1FExcou4tp+xk0WjAiX92kNVmj1laquaN4679uHbqmYcJWSozcMa5XDG/Dnx1WGX66T9vI0TTVpppnTPmVTcXcW0/NHO8Mvhm9PPiu8Ot1+s5vFjfPu/Iw+tZ1DhWR19/zOK0XDh1d1vi4NXeSjKtFyGj0x7YyaKtGrRRo1G5WTRMF6xLRONesW+Gt+zm4Tl4svocsclXXazi4uRo5o4S5Y5zLHzHjzm7pzZblf8Ayf8A3iktdB/qyOC5oo5I+hPUepv6rticGLnLVwb52vbRvDV4V1n9zOq4kWUkbnqfNh8Rbw413MdThkrWRfHkcbWbVtG4SWp1236HUyjHhWXPhhNqKt1bXTmzg8SODrdRxP0UXyX2mvPyPTxetclurixj0nfdSur0m17Ztk80dr0a02HJK3Hicm6Vc2238L5WzlooiyPBycmXJlc8ru19THCYYzGLoujNGiOaVoi6M0XTI51dF0URdEc6uixRF0RzpQokkibKFEhBEpFkiEXSIzaJFqCRaiMWqNGbRq0VaCysWirRq4laK1KzaK8Jq4jhDW2PCKLtE0DbPhNY8kRwlool92bdtcb5nKgcSK5nKxs4ckefkchdAyF0B53ncvR5euNv2oncdFDcdvzaTI6WSNJ+T6p/B0ziRk4TUl1R2kZKcFJdGj9x6B1c5+C8GfnH/h5uSXHKZR8l1WmyaPVZdNmVZMcnF+32r2PqYHsPGm2c8e5Yo/yM1L/ZfT4W/YePOXUcN4uS4vvdPy/V45kEEkHB2ACAJIFgqBAAEfrAfrApHyz2mGTLxerHp5+ZnKcpPmyD9k/M7AAAAAAAADXT/wAY/cZFozcU0ur7hW+XLw+rHr+BTFibfFP5FsWGvWmvgbBUgIEAAAAAAKzmoK38EJzUI2/gjiSk5ytlCUnOVsgAIAE8EuDjrkQVANYRrm+pQhGub6lgAAAAAAAAczbNp3DetbHR7bpMuqzyr1McbpWlbfSKtrm6SsDhnsPCH0d7t4r4NT/ie2PiX1uceLia5VGNpy58r5Lk+dqj6J4T+h7R7bkWr8QZMW4Z1Thp4KXoYNSu23TnyS5NJc2mnyZ9O4Tx83UWe2A6nYPDu1+GtBHSbZpYY0opZMrS9JlavnOXd837FdJJcjtJZI41cn8DLJnUeUOb8zjttu3zZ+c6v1WcVsw/Nl/ZvHDflfLmlk5PlHyMwD85zc/JzZd/Jd11kk8ABEpKKtnJSUlCNs4k5ucrfwQnNzdv5FTeOOnfHHSQQQabGVZYhhYoytF2itBsJoUdXv3iLb/DmjjqNdOVzlw48WNJzm+9Jtcl3f5tG+Pjy5MphhN2s2yTdbbvu2j2Pbsmu12TgxQ5JLnKcu0Yru3/AGvkmz4t4p8XazxPngpw+r6PHzx6eMuJcVc5N0rfXtyXxb43iPxHrPEm4vU6l8GKFrDgi7jij+bfd9/ckl05+09M9Jw6aTk5PfP/AIeLl5rl7TwAA+04AAAAAAAALY8k8OWGXFOUMkJKUZRdOLXRp9meg23xvv8AtslWtlqcduTx6r9Inar7T9ZLvSa/E86Dly8HFyzWeMrWOeWPivs/hbxhg8Qw9DmhHT61L7ClcclLm438658u7516aj4Ls+sz6POs+myPHlxSUoTj1T/d7D7B4c8R4N+0tPhx6zGv0uK+v8qPs/D5N/jvVvTPoZXk4p+X/h9XhyuWEtd2i6RVIuj4TdWijSKKIumHOrNcjKbLSkZyYMYoyjLMqyusVZRouyrRW4zaIZo4lWjUblZtFWjRoozUalZtEw+0GU4+E035jl8dIq8hxXlZR5GZ7UnG5TyFfSHFeRkekZe1ucbmekHpDh+kY9IxcT6bk5dRww5P1n0OHbbt9RJuTtg1jjp0xxmIWKljSrIuiiLojFXRdMzRZMjFaoujOJoiOdWRZMqiSOdXJspZZMiWLIsiiZdEZqyLoqi6RHOrIkhEkYqGirRdkUQlUoq4mtEcJV2y4Q4mvCRKIO5g1zJSLVzJ6BralBEsgDSPU2h1OPFm8WTObjlk5S6ArCXKix47HmqDmaPJyeN9uaOGTCbx5IyXY93pvV3pepx5Pj5/oxnj3TTnazS49bpMumzK8eSLi+lr2r2rqfLdw0c9v1+bS5HcscqvzXVP4qmfWE1KKa6NWjz3irZ3uGjWpwQb1OBcoxirnHuvPl1Xx8z9313BObj+ph5/8NdFz/Tz7cvFfPwCD4L7iWQAwIAAQDIYKIX2gP1gB8rlt+aKbThL2JmctLnhV45c/Ln+BbFqMmH7MrXk+hy8WuhJfpFwvz6o/X25x8HHHiz+dOtlFxdSTTXZog76MlJXFprzRnLTYZJp4oV7FRicv3dL0n2rpQdrLb8Ena4o+xP95n/BtStZejtJo3OTFzvTckcSfBjpJJy9pSMZZZ8/izmz0MnLi5P2JhYJ41Sxv4cyzKOd4s55jgSpSddLNtPG7k106GcoOWaUUudv4HKjFRikuxpnSQAQESUeSEXzkiyaa5NMCQQ2krbpGU9QlairfmBsZSzxj09Z+w48skp9X8CqKm15Sc5WyoAAA2w401xy+CIGLDfrT+CN5JOLT6USZTnxcl0KvhlCFc31LABAABAABQHb+H/DO6+J9ZLTbZp/ScHC8uWT4YYk3VyfzdK26dJ0fePB30e7R4U4dT/jm5riX1vJHh4U+VRjbUeXK+b5vnTo48vUYcftfKvnvhP6H9x3OcNTv7noNE4trDCS9PK0nHlTUFz53z9WqV2vtOzbJtuwbetDtekhptOpOfDFttyfVtttt9FzfRJdEcxMyyalR5Q5vz7Hh5+u4+LDv5LqM6tbZMkMauT+Bw8ueWTkuUfIzcnJ23bIPyfXer8nUbx4/wAuP93fHjk8gAPkNgJKykoq2UJSUVbOLObm7ZM5uTtlDpJp2xx0gAWV0GQSQyKBlSQIZCRajzni7xdpvDGiUYqObcMsbw4G+S/ly8o/i+S7tdeHhz5s5x4TdpllMZutvEfirbfDWB/WZ+k1coOeLTQ+1PnXN9Iq+78nVtUfD943fWb5uOTXa7Jx5Z8klyjCPaMV2S/tdttmGt1up3HW5dZrM0s2oyy4pzl1b/Jdq7GB+59O9M4+kx35yvm/+nh5OW5gAPpuQAAAAAAAAAAAAA5GiklnrzTSO102qz6LVY9TpsssebG7jOPb+/kdNp5OOog150doeXnxlur8vpdJd4afXPDfiTBv2mp8OPWY1+lxef8AKj7Pw+Tffo+Hbbueq2nXQ1ekycOSPJp84yXeLXdf36n2fa9bHc9p0m4Y41j1GPiS58pLlKNtK6aa+B+N9T9OvBl9Tjn5f+HfLUcxEhdCT5DKKKNGhVkIyaKtGjRVlblUoiixDNNKszZdlGWNxRlJGjKM1HSMpGbNZIzZqOkUZRmjRVo06SqEMu0VaK1FQTQoqoBIAEkFkEqUWRUsiM1ZFkVRKIxWkWaxZii6Yc7GyJKJlkyOdiSbIBlF0aRMkaRZGa0RdMzTLJkcrGiZJVMmyMJZUllQLotRRF0wlKIlEmw2GWTVMoy8ijDcUZAZCZW03RvjlZx2Wxzp0L4Zym45sWaJ2jixmaxkebLF58sWxAUrJMXFycvR5Li8b6rmvcclnVRk4TUl1TOyx5FlxqS+K8j9t6D185uH6Gd/Nj/ePNy46u48B4o2dbdrFqMEFHTZ3yjFOoS7r49V8fI6A+ra/R4tfo8mmzJvHkVOnTXdP5ny/WaTLodZk02ZJZMbp07T7p/IdbwfTz3PFfX6LqPqY9t8xgADxPaECwUCAAC+0CP1gEfJTv8Awh4Zy+J96hpqyw0mP1tTmgl6kedLnyttUuvd00meq3zwLpNW55ds4dLnbv0bb9E+bvzcevblyqu57fwXsWl2DY4YMUsOXVz9bU5saac5W6XPnSXJdO7pWz9Hj6hxcmG8L7vg59Pnhfeeztc+zbVk23Fo8+iw5NNp8XosUckeJwjSVRk+adJc7vkjwe6fR/HJmeTatRHHGUv4nO21Fc+kkm/JU18T3eoz+lnwr7MfvKRPzfVep8mPLrivtP7vVxS4x8V3Da9dteZYtbpp4ZP7LfNS6dGuT6rocQ+65IQy45Y8kYzhJOMoyVpp9U0eY3LwJtmtlPJppT0eWXaHrQu7b4X8qTSXLkevp/WcMvblmneZ/d8yQO43Lwvu21yk8umllxJOXpsKc40lbb7qval0Z059jj5cOSbwu2vJ1VPoUeHG1TgvhyLg6bsLjL5jGWmxvpa9zONPbpStrM35Jo56JNTkyjneDjvw6mW354q1wy9if7zJ6bUY5fxc7/kq/wADuwanLXO9JhfDz8nJyfFdrk7IPQtJppq0+zMpaXBNU8UV7lX4GpzT5jlejvxXRg7eW3YJO1xR9if7zCe1vm4ZfcpL8zU5ca5XpuSOADlS2/URqlGXuf7zGWmzxlTxTv2KzUylc7xZzzGRzMS4cUb8rOH1ORxNxUeyRpnwtOfFyXQoAEAAEAAAPYeDfo/3DxPlw6rNGem2hyfHqOXFOusYJ9X24qpU+rVP0Hg36Kcus/474kx5dPg9WWLSRklPJ0fr94quVcpdfs1z+wRhjwYYYcOOGPFjioQhCKUYxXJJJdEjxdR1UxmsPLpjjtxNq2nb9h0K0W2aWGn06k5cMW2231bbtt+99El0RzvTKC4pM42XMoWlzl5GC4pyuTtn5jq+vnHdT3r0zj3HOeplldLlHy8yTLHGjS0fn+bmz5cu7O7TUnhIItEOaOciaWF0ZvIUlko3MVmNaSyJI48pOTtkOTk+ZFnSY6dccdAIBWgUSCCCCxFBVaFEkkXaEj5X9Lukxw1+16xOXpMuKeKSfRKDTVe3139x9WSPEfSropajwri1MMMZS02ojKeTlcISTi6705OHJezyPp+kcn0+swv39nLl98a+MAA/fPCAAAAAAAAAAAAAAAAHbxkpRUl0as6g7LTS4tPC3bXI4809tvZ0eX5rGp9i+jLUrW+DM+kzZozek1UlDGq4oQklJe2nJz5v2rsfHT6N9EOr4dz3TQLHfp9PHLx8X2eCVVXt9J93tPFz4fU4c8PvK9PUz8m/s97PC8cqfwZHCc/LBThz6rocXhP59HPHPcYtFWbOJlJUHSVmyrLsoyukVZDLlWitRmyrRo0UaNRuVm0UaNWikkajcrGSKNGrRRo1HSVnRFF2iKK3tm0VaNWirRWpWdEF2iKNNbVoUWoUDatFkKJSBsSJBNEZCUQSglXRdFEWRGKui6KIuiOdWRJCJIysjSJkXiyMVqSiqZYjnVkyyZQsGakgWCIWWTKWSmEsWbIciGVYNJbKMWQ2FkVZS+ZZmbZXSLWVumLIfQhptGZtGZw4yNozOeWLnni5sJGqdo4cJnIhM5V5ssV2aYM/ocnN+o+pn1KSLwc+fByzkw8xzs3NV276HnPFG0PXaVajDFvUYVyjFK5x7r4dV8fM7fR6jiXopdV9l31RyJq0fvuPm4+t4Jnj8/2cMMsuHPcfIyD0Pijafqmq+uYl+hzS9b1uk3bfwfX5+w88fK5MLhl2197j5JyYzKBABh0AQLCC+0B3BR3d+sTGUou4tp+a5GUckMjcoSjJJuNxd806a+DTRdHku4k1XNwaxp1l5rzSOdCcZxuLTXsOmibQlKLuLaZ58uOXw458Uvh2lkpnFhqLpS6+ZupJrkzn26cLjYvZ025eFto3OU8mXTejzT65cL4Xd23XRt8+bTZ21lkdOPkz47vC6PDyuT6Ntu1GaP1bddRpYcNNZ8Sy+tf7SceVV28+Z1Wq+i7xFgwRyYPqercmlwYM1OvP11FV8e59Eib4sk8bThJxfsZ9bh9ZzxmuXHf9nPK5z9NfHtZ4K8S6Hg9Ns+plx3XoEs3Tz4G669zqdXodXoMqxa3S59NkceJQzY3BtedPtyfyP0Fj12RPnKXvuzk49bkd1KMvej14+tdNf1Sxj6/Jj5j82g/RWq0m3bhlWXX7Xo9VkUeFTy4YyaXWrafLmzrM/g3wpq88s2bZoRnKrWHJOEelcoxkkvgj0Yep9Jn4z1/VZ1X3xfCQfYNR9F/h7Ms0sGr12nnLieOLlGUIN9OXDbS99+3udTqPoiyLTylpN8w5c/LhhlwPHF8+7UpNcvYenDn4c/0Zy/6uk6nD5fNQe+/4I9//ANL23/5s/wDyD/gj3/8A0vbf/mz/APIdtL+I4/u8CD2es+i/xLpeD0WLTaviu/QZkuH38fD19l9Dif8AB14r/wCiv/uMX/mMXKT5anLhfl5aUVJVJJryZw82g/WxOv5LPZv6P/FEeu2f/cYv/McTV+EPEGi4PS7VqJcd16FLL08+C669y48snipnjx8k1Xi5wljlwzi0/aVO8z4HGc8OfE4zg3GUJqnFrk012Z1+bQyTbxO1+yz048svl4uTpcsffH3cMEyi4upJp+TOfs2za3ftzx6DQYuPLPm2+UYR7yk+yX9ittI6WyTdebV3px9DodVueuw6LRYZZtRmlwwxx6t/ku7b5Jcz7f4J+jrS+H4/W9zjg1m5OVwko8WPAk7Tha+1yT4qTXRd2+48L+GdF4X21aXSrjyzp59RJVLLL8kudLt7W233/GoRcpOkj5vP1W9ye0d8ePXlpKRxcup/Vxu33Zhm1Lyvhjaj97KwR+Y6z1Hf5eL/AHenDi171eMLds3jUTLiSQcz4l3kt3W3GOMw4yvGWYnY5DyUZvKYyyGbmdJg3ONu8g4rMUzRGtaW46XRJCJIyAAiJLEIldAhRFFqFENqAmhRF2I6bxho8et8HbtiyOSjHTSyrhfO4euvhcVfsO6SE8WPNiniywjkxzi4zhJWpJ8mmu6OnDn9Pkxz+1Zy94/L4NdTpsuj1ebS6iHBmwzljyRtOpJ01a5dUZH9Mxu5LHgAAUAAAAAAAAAAAAAA52hlcJxro7/v8jgnJ0UqzNX1XQxyTeLv0+WuSOcem+j7XR0Pjfb5ZM0sWLLKWGVXU3KLUYtLquLh9l0+x5lm+h1eTb9w02txKMsmnyxywU1abi01fs5HkfT5Me7Cx+kMkeGco13OFJVJo7DVKsz9qs4GblM/A9Xx/S6nPj+1eDiu4zkYzNGzKT5nB6cYqyjLshh0itEFiGiqo0UaNGVZWozaKSRq0UaNRuVlJGbRs0UaNR1lZURRehRprbNoq0aNFWitSs2iKL0KK1tWhRahQNqUC1Cgu0JE0KJoJtFFkiUiyRGbUJFkgkXSDFoiyISLIjNSiSESRlKLIqiyIyumWTKIsgxV0ybKE2GdLWTZnZNhNL2LK2LJpNLNlGyWyjYJBsq2Q2VbK1IlszZZso2GpEphsqmGxpdIbLwmZNkKVEsLNxzITORGZwITN4zOOWLhng5sZkt2jjRmaKZxuLz3FLk4yUoumnaO1wZlnxKa69GvJnUs00eV49Slfqz5P8j6/o/W3p+aYX9OTny4d2O3M1mmx6vS5dPlVwyR4X7Pavaup8y12knoddm0s+bxyq/NdU/iqPqkkeJ8ZaP0eqwauMeWSPBOo910bfm0/wDun6jreOXDvnw30HLrPsvy8yCLB8l9cDBDKC6gdwB8pwajNpsqy6fNkxZF0njk4tfFHeaLxnvWkcVLULUQj+rminfxXP7zz4P1vJwcXJ+vGV+dw5c8P019D0X0h6WdLW6PJiajzljfEnL3OqPR6HxNs+uS9FrscZcKk45PV4fY2+V/E+Ml8S9bi6UfN5fR+DP3x9nrw67Ofqm336JtBtHwXR7xuGgcvq2rzY1L7SjNri8ro9Lt/wBI256fLH65DHqcbkuJUouu6jXRvzdnzOX0Tmx/RZXadVx5efZ9aTs0izxO2fSPtGqlGGrjk0cm3zl68Ukr5tK7fTp5fD1ui3DRa9Rej1eDO5Y1l4ceRSko8ubS5rqup8vl6Tn4v141vuxviudE2iYxNYnkrFaUWja5rkQibMMNY5pLrTNFmXdM49ktme2M9sclZYeZZTi+6OHYsnan045vHFdZIpLUY49zhSZx8jHbb8t48Mrnz1sF0ONPWROBNnHm2anH+71cfT4ufLVri5OmXjrpp2skvi7OnbdhTku51xmWP6bp6Pw+LvJav02GWLLHHkhNOMozjakn1TXdHW6nY/D+sxrHl2bTRinxXhj6N/ONOvZZxllku5damSPRh1XU4eMmfw0+HA1n0f8AhnXTUlHVaaKVcGPJa99yUn9/Y7Dwl4S23wvgm8OVanWZuU9RKKi+G+UUrdLpfm/ckrR1bNI6pM9M9V6iTty945ZdJu7ehlkjjjxSfI4mTPLK+fJLokcGGdSq2bxkn0Z4+q63PmnbPaMTh7fLVM1jLkcfiLKR4NFxbORVzMnMq5mpiTBtxlXMxcwnZuYt9jRybJRVFkUrRGiMkzRMzXPJoSQiSOaUSQiSIFkQSiIkmgiyRGVaIovQohtVIlIlIskRLX538b6L6h403bD6Tj4s7zXVV6RKdfDir4HQH0L6XdDLB4j0msjhjDFqNMoucaTnOMnd97UXBW+1LsfPT+jen8v1Omwy/Z5MpqgAPYyAAAAAAAAAAAAABpp5OOog1518zM2x469aXXyM5WadOOW5Sx2TKspiyqa4X9pfeaM8lmn15dx+g/DefFq/B2y5sEuKEdLDE3TXrQSjJc/JxaOTqV0Z536M9VPV+BvRTUVHSameLHwrm06nz9tzf3Hpc6uHuPxvrvH2dZ3f90l/8PnYflys/dw2UkjZxKSifLeqVkRRZqgRtUhlmiGirFGVaLsg1GpWbRVo0ZRljUZtFGjRlGjUdIpRFFqBprajRDiaUHELti4kNGriVcTW2pkzoUXoUF2pRFGlCgbZ0WSLUKBtCRZIJFkgzaJFkgkXSDFqEiaJSJojO1aJJoUE2hFkEiaJpLUokgWGVrFkBkQsWVsiwumnEOIzscRTtXbKtlXIq2NGlmyjYbKthqRNkNlbFlXQmG+RW+YbGjSGVbHEVbGmtLRnRvCdnEbLQnTJcds5Y7c+MjSMjiwmbKRwyxebLFyE7RFtO06a6MpGRZs5T2u442O7hNZcUZr9ZX16HS+J9I9VsuVxTcsLWVJNLp1v4Ns5+35VLFLE3zi7XuORkhHJCUJxUoyVOLVpryP3/T8k6nppl95/d48beLk39nyYG+s00tHrc2mld45uNtVa7OvauZxz5Nmrqvvy7m4kglJssoeZFUSuXIGqXrAEfIAAfsn5oNoKlRnBXK/I1QHHBMvtP3kEAtGcoO4ScX5p0VAsl8ktj0mg8eeI9Bl43uOTVRbjxQ1f6VSS7W/WV96a/A9Xtf0tQvh3bbWubvJpJdFXJcEn5/yuj9nP5gQePm6Dp+b9eLpOXKfL9AaDxt4b3Clh3fBjnwKco6i8PD05XJKLavomz0Moyg6lFp9OZ+YcOHLqM2PDhxzyZcklCEIRblKTdJJLq2frjS6LTaPRafR4MSjp9PjjixQfrcMYqkrfPokfK5v8P4X34stf1b/EWeY6SxZztRp8SzSjGPClVUcd6Z/qy+Z+X5cfp8mXHl5l09GPJjZtkVbLTxzj1i68zJsxPd1x9xyMpuxJmcmakdsYymcbIzkZDjTOkerjZPqCH1FmnoQAAoSQSFaRk13N4Z5ROMi6JZGLjK50NT5mqyp9GdejRM53CON445nGQ5GKky6GtMdul0XRRF0Gaui6KIujLnV0aRZmi8SMVqiyKRLoy5VKJISJIlSSgCMrIsipKZEq4ITJIylImgiSM181+mPRek2nbNf6SvQ55YeDh68cbu/Z6P7/AGHx8/Qf0h6GWu8D7jHHhjly4YxzR4quCjJOUk30fDxe2rXc/Ph+39A5e/pe37Vwz8gAPtsAAAAAAAAAAAAJNul1N4QUF7SZZadMMLlSEOHm+pYA427evHGYzUFyfI5OLLxqn9r8TjBNp2uqM2bbxyuNfWvofz4vT7zo3L9Plx48kIU+cYuSbvpyc4/M+jyVxaPjX0VbhPD430+GCj/xnFkxZLXNJR47XxgvvPtElUmvJ0fmP8RcXtx8n9Y4cn8W37uHRWUTSXKTKNn5x1lZOJThNWVYblUaKNGjKsNys2Qy7RVorUqjKM0aKNGm5WbKtGjRRo03KpQovQorW1aFF6FBNqOJRo2oq0NrKxoUaOJFGmtqUKL0KBtSiaLUTQLVEiyRZImgztCRZChQS1IAJtAlEEhEkkWSVKEEkEQDIshsKMhshsq2FkS2RZVshsrWlrIspYsGlrIbK2Q2VdLWVbIshsGktkN8iLKtl0ukNkWVbIsaa0syt0xxDqXQ2x5DkQmcG6NYTOeWLlnhtz4yNU7RwoTORGdnnyxeXPFydNm9DqIzf2ej9x3EjoGznafcIqKhmVUqUl+Z930brseHfFy3Uvh5Ofjt/NHmfFugyR3BavHhl6KeNekyLmuJOufly4Tzygl15n1RSjNXGSa807Ok1/hrRaq5YV9WyecF6r6fq/urqfY5ul7738d3t36frJjJhnHiKBz9ds+s2+3lx8WNf8pDnHt8uvc4KR8/LG43WUfRxymU3jUJesCyXrAztuPjpaML59iptH7KP2b8yJJKkSuoC6kVjkVTZUvlVT+BQIs4tJPzKm9cWJL2GD5MAQSQB3HhL/PLY/8A+oaf/wDEifqo/M/0baXDrPpC2jFnhxwjkllStr1oQlOL5eUop/A/TAtZyddmlxZpv20VJy/xs/5zKn8y6rK3mzt+9erHwicqicDPJO/M5WaR1+WXMzxx6uHFnKRnJiTM3I9GntxhJnGmaykYzZqO+EZPqCH1CK7rdRQRIEAkgKsiyKouiM1dF0URdEYrRGiMosumRzsbIujKLNEzLlY0RZFEybIxY1TLxMUzSLJWMo3RdGSZomZcqugRYsyytYRAQRdMkqiyMpVkWRVFkRirEohFkiM1xdz0X8JbTrND6T0f1nBPDx1fDxRauu/U/Om8+Hdw2Pccmi1eNLJHmmuk49pRfdf35O0fpc6fxH4c0fiTbnptSuDLC3hzxVyxy/NPuu/vSa+t6X6leky7b+mpJjb+Z+bJQlB1KLXvKnf7joM+2bhqNDqo1lwzcJKnT9qtdGua9jODPTYp/q8L/kn7XDqMcpK3l0l8411wOVLRSS9WSl7+RhPHPH9qLXtOszl8PPlxZ4+YoADTmAAATGLk6QjFydI3jFQVIzllp14+O5e/wRioL2+ZIByeuST2gAQQAXxYsmfNDDhxzyZcklGEIJuUpPkkkurPtH0f/Rq9oyx3jxBih9dxyvT6ZyUo4Wv15NWnLy7Lr1+zZGOTkmE93H8AfRj9X+q75vnpcephkjm0+kT4eCuaeTvd0+HlVc7tpfRMzjLNJx6WaZ9S8i4Yco9/acc/Ieu+pcXPrg4veS728+Pdb3ZONm5TMmzfOujMaPgY32evDwqypeiGabUZBZkUGoqVaLlWVWbRVo0aIaK3KyaKNGrRWjTcqlE0WoUU2rQovQoG1KFF6FA2ycSvCbuJVxKsyZcIo04RQXalCi9DhCWqpE0Xomgm1KFF6FBNqUKLFQu0CiRRV2EoEhkKsllWykQyrJbKthqRDKtktlH1K3IMq2WKMqxDZFkMrYa0vZFlbIsGlrFlLJsujSWUbLNlJFIq2VshsrYdNLWFKiliwmmvFZClwszTolu0XTOnIjlXmbRzHXW0y0ctHO8bGXHt20clotxJnX4s3Y5CyHLLB5suPTlwyTxy4oScX7Dl4tx6RzR/pL9x1kchfiTOvT9Zz9PfyX2cM+KZeY7uOSGRXCal7mdRrNh0Wo4nDH6HI/1sfJdPLpXyM1JxdxbTXdM5OLXyXLKuJea6n3eH1bi5p28804zjz47vCug1Ph7VYG5YnHNFdo8pdPIHpfrmncl69fBg9GWPSX3nJP8AeO+PVcsnvH5gNo/ZXuMTaP2V7j9O+WkdwO5FUzLozI3yr1PiYBK3x/xaK5Y8+L5jFJVwvqaNJqn0CuMQWkuFtFQj3/0O6LFqvHSzZJTUtJpcmbGotU5OsfP2VN/Gj9BI+DfQp/nlrP8A+nz/APxMZ94MZ32rN8usbcpNvq+YukQRN0j+X523K2vZI4+aXU6/LLmcrNPqcHI7Z3457Pdw4qSkUbJZVo7PXIpJmLZq4mbiajtjpm+oRLRCRXVZEkIBEhAIgsiyKosglXRdFEaJGWKlF0QkWSIxVkXTKIuiOdXTLozRdEYq8TWJnE0RmueTRMumZosjLnY0skomWIxpJYrZKZEXRdFIl0ZZqyLIqi6IxUosiEWIxQAUEeb8W+EtP4l0fFHhw6/FH9Dma5Nfsy84/h1XdP4nrNHqNv1mXSavDLFnxS4Zwl1T/Ne3ufpE894k8H7f4nePJqcuXBnxQlCGXEo9+nEmrkk+dWur8z7fpnqF4spxcl/Lf7O3FzdntfD4QD3W6fRTvelk5bdlwbhi4ko8Mljn05tqTpK+XKTfT4eM1eh1m35Vi1ulz6bK48ShmxuDa6XT7cn8j9TLL7x68OXDPxXElgxTXOCXtXIwnov2J/CRyrJNzPKJlwYZeY62WDLBXKDr2cysIOfsXmdoZ5cfGrX2vxOk5q8+XSSe8rjJKKpAAEmgEAgHJ0Gg1W6a/DodDgnn1OaXDDHDq3+S7tvkkrZzvD/hndfE+slpts0/pOCnlySfDDEm6uT+bpW3TpOj774Z8IbR4O0qenh6XXTxqGbVT+1k526V1FX2XkrbasZZY4Y3PO6kcuTlmPtPLqfAv0e6fwnGW4bjPFqN0dqM4W4YY9PVtJttdXXel3b9Zn1Dyulyj5FMuWWWVt8uyMz8d6r63lzy8XB7Yf8ALjjhbe7LyFZTUVzKzyKK9px5TcnbPgTHbvjhtac3N+woRZFnTTrIsVFkFaGVZYqFQyCbIK0gqybIKsVaIouKK1tShReiaBtShRehRU2pRNFqFA2rRDiXoUU2yoUaUKC7Z0KL0RQNooE0QBAJICqkFmQVUUSABABBQbKNktlWVqRDZVsMqw3Bso2SyrK1ImyGyrdENlXSJFLLNmcmVqLWRZWyGytaWshSKtleKgabWVbKqQs0zpnIpZpIxYdImybKWLGjS1i6ZWxZUsXZRl07Rm+oSJUnF2cmOW0cNstGRm47Zyx25scprHKdd6RpkrNJHO8e3LLi27T0qIeZHCWV0ZzzNMfScvoud6VcYOs9PLiA+i1OB8MXNm5lBXJGp/THwAArJ9iBlkuCvMxNCOFFFKbTfkbY8l8pPn5lU+GLS6szprsBplcXTT5mRNNvkrDTj1RFfU/oQ0PpN53XcPSV6DTwwej4fteklxXfavR/f7D7YfHvoM/+Pf8A+v8A/wDQ+vZHWKf81nn58+3G37MfLrjHPKkbHE1EuZ/NJ75PfxzdcXLKziy6m8jGSPVj7PoYezNogsypt1iGjOSNSrRW5WDiVo1kijRXaVUmiUiQu1SUTRNA2hF0QkWREq6Looi6IxV4lkURdErFWRdFUWIxVkWRSybIy1izRMxizSLJXPKNUWRRFkZc6uibKWTZGdLWWRRF4kStYmiM4miM1yqyLoqkWSMsVZEgEYCQCoAAoJtO0Rnhi1enlp9XgxajBOuLHmgpRdO1aftSJIO3F1PLw3fHlYlkry26fRv4b3Pjnp4Zduzvid4ZXByfS4u+SfaPD191eH3r6L9826Usmg4Ny0yi5ceKozSSTdwb5vrSi5N12uj7CSm07TafsPscPr2c9ubHf7z2dMeTkw8X/d+a9TptRo9RLT6rBlwZoVxY8sHGStWrT59GjI/TOoWPWaeWn1eDDqcE64seaClGVO1afLqjzOv+jzwtuFuOkzaLJKbnKemytefJRlcUufRJVXkfV4fVOk5fGWr+/s749V/3R8Hy479aK590cc+nbn9E266eDybZrNPuEVFPgf6HI23VJNuNVztyXfl5+K3vw3u+yTb3Dbs+nipKLm43Btq6U1cW68n2ftPpYZbm57xbnx5e+NdMeu8F+A9f4q1kMmWGXTbVH1smpca41bXDjvk3aavoq59k+y8BfRzqd/1MNfu2HLp9qhUlGScJam1aUe/BTVy79F3a+2yyY9LihptLjhjx44qEYwilGCXJJJdEidR1HF03H9Tlup/y8vJy3fbg4+3bdtvh3b1odq00MGJScuGLbbk+rbdtvp1fRJdEJTlOXFJ2yLt8w3S5n4b1H1Pl6zLV9sfiM44Sf1QZZMtcl1K5Mt8omJ86Y/d3xw+aNtkEkG3VBBLKsqxNkWQAoCAFQyGSyGVYqKJomgu0UTRNE0E2iiaJomiptWhRahQNq0QXoq0DaATQooghosQwqrIZYgKrRBYhoqqhksgKqCQVUEMkhgVZVlmVZWoqQyWVZW4hlWWZVlWKNlWyX1KNlbiGyrZLZRlag2UbJZRsrchZFkWQ2VrSWyrZDZDZTSykWUjGyVIFxayZjJlnLkZyYJEWRZFkWa01paxZWxYTTSMuRDZnZNjTOkslPmVsIiWLkBdCaDLSDtFZoQdFnzLHO+1YqPrg1UfXBTufDMfVs0K416pY/ob82hukUJbtkFAgAAAAC5O0TL1krIPe/R/9H+TxJmjuO4xnj2jHLkuktTJPnGPlHzl8FztxmVk96PYfQ3sWv2za9duGrxeiw6/0T08ZcpSjHi9auyfEq86vpTf0vJ/FT/msrhxY8GGGHDjhjxY4qMIQjUYxSpJJdEcfUZ+P1Iv1V19p8f1LrMODhty83wYy5VhJ0jg5XbZy5uonCyPmfhePzt9DijGRlNGzM5rkeiV68axKtFmQzo7RBVliGG4zaKNGrKtFdJWdE0TQorRQokkGyiUhRZIiWiRZEJFiMpRdFCUyM1qiyZmmXTIzYsSVJQZXizSJmjSJKxk1iyyKRLoxXKrEpEIukRmiRpFFUjWKJa52rRRokVii6RmudqyRZIhIsZc7QkAMgAKAAAEEkEAAEUABkR3s0hnyQ6SteTM6B24uo5eG748rEsl8t56qco8KSj5tGBFi15l6nq+bqbLy5b0TGTwN0rZhPI5e4tOXF7jJnCR2xxVIJKs06JIBDYXSGQw2VsrUgCLIsrWlgQAJIoEoAkTQRYM2q0SkWJoibQkTRKRNBNq0KLUKBtRohouypVVILAKqQy9FWVWYJaIChDJBVVIaLMqFioLENFVBVlmVYVDKMuyjK1FSGSQytIZSRZlWaajNmbNGZsOkVZVlmVZWlWZsuyrNNxRlWyzKMrUQ2RYZVlaS2QmVbF8waXsqyUyJBFGVsllWzTSbBWxZdJpLYso2Exo0vZKZnZZMmmbGqZZmaZouZlyoWjIrRJWK0X2gUUvWQKxp8QSpJESfYlukUP6I/OhBJAAAAADnbNtOq33d9PtmiUHqM8qjxyqKSTbbfkkm/PlysW6HdeCPB2bxfus8byeh0On4ZanKmuKndRivN0+fRU3z5J/obQaDS7XocOi0OCGDTYY8MMceiX5vu2+bbtnF2PZND4e2vFt+34uDDDnKT5yyS7yk+7f7kqSSOfmyrFjvlxPojwdRz44Y3PK6kTW7plqc9fo4v+ccZEdeb6hukfges6rLqeW55f6PXjjqaZ5ZHEk+ZtkkcebOeE09XHFWzKUiZSM75neR6cYhkMkGnSKkMsQ0VqKMii/COENSs6FF6FFa2rQovQoG1UWRFEoKkkJE0RlBZCiUiG0osiEiUiM1dFkURpEjFWSNIoiKLolc7Vki6KIujLnVkXSKouiOdXii6RWJokZrnVomiKJF0ZrnV0ASRgABUAAUAAAIJBkQACKAAgAAaEUUaNCrIsZSRnJGsjOSNOmLJlbLtGbK6wbIbIbKtlakS2VsWVsNyJIsgFVYWRYBpNkplLLIaTTRMlMomWGmbFkyyZRMlE0zV0y1lCRplYBCiIqyGWZVlairBICoIaLEMG2bKsuyrK3FRZBKKp1IZIAiiCSGVUMqyzIZVijKsuyjK3FWUbLMoytRDZRss2ZsRuRDZmy7KMrcVZDLNFWVpRlGXZVmm4oyj6l2UZY1FWVZZkMrSjKliGVRMsyifMtfIJVGUZdszZqLEWVbFlWytaTYsrYsujTRcyejKxZLY0xV0zSLMEzSLMWOeUbgqmWI41H64H64CPh8nbB7rWfR/icpPR66cajyjmipXL3qqXTszoNZ4R3rR8b+q+nxxr18ElK78o/a7+R+54uv6fk8ZPhZ9Ny4eY6MFpwniySx5IyhOLcZRkqaa6poqeuWXw4aAAUD7/8AR54Kl4W0OTVa1xluWqilNJJrDFc+BS7vvKnVpV0t+U+irwb6acPEmvx4p4Fa0eOXrPjUqeTrSpppJ9+fKk39gR5uXk/liJtJW+hwM2V5Z3z4eyL6rNb9HHourMEz8f6x131Mvo4eJ5d+PDXvUmc5EyZjNnxJHoxik5HHnI0kzCbO2MerCKSdsigubL0dndWiaJoUDatCi9CibXalCi/CTQ2u2VCjSiHErUrOhRehQ2u1KCRehQ2u0JEiiQBKILJERKRNAsiM2iRdEEoM1oi6M0XRlitEXRRGiJXKrIukQi6MudSjRGZZMjFbIsjJMumRzsaokpEuRigAKgACgACAAABBIMiAARQWRZDYXSbKtkNlWyLIhso2S2VbK6SKsykXkzNs06SKtlWSypXSIIbJZUrQARYVIIFlE2SillkCxdMsmUJTIzY0TJTKJkphmxpZJRMlMM6aIt2KJl0zLFQyrLMqwsVAAUADAoyjNGUZW4oyCzKlaTYKiwqWyGw2UbKsibIsiyGyxZBsqw2VbNNSIZmy7KMNxVlGWZDDcUZVlmVZWlWQyzRFFVmyjNnEzkitSsmVZo0UaNNyqMqy7RVorSjRDLtFWirtm+TJXQNEFUZlI0ZnIsIoyjZaRQ06FiyCDQ0iyWzNOiWxpmxomXizGy8WZsc8o5EWXsxiy6ZnThYun64KJ+ugSxnSz+2XK/rssdUZ59Lp9XjWPU4MWaCfEo5IKST86Z0Gs8CbPqMdaeOXSzSdOE3JN9rUr6exo9KiyOvH1PLxfoyscs+PDP8AVHzjX/R7uOCLlos+LVJJeq16OTd9k217ebRp4V8A6/c/EUNPuWBafSYJRnn9JL+NXXgg0+bau2n6vPvSf0ZEn0MPWefGaykryZ9Fhf0+z2uHFjwYYYcOOGPFjiowhBVGKXJJJdEU1Of0UeFfal9x5fDr9VhrgzzSSpJu0l7mchbpOeRyywTt9Y9jl1Pqdz4rjxzVrh+Cyxu/Lsibo42PW4Z8uLhf8rka8akri00+6Pzlxu/drss8xMpGM5EzkYykaxjphiiTMJMmUil2dpHpxiUXRRF4laq1AE0NpsSJolIskQ2rQovQobTajiRwmlChtrbJxIo1aKtDbUqlEUaUQ0VdqUKLUKC7VRZCggLIsiqLIiVZEogIjKyLooi6IzWkTWJlE1iSuWTSJcpEsZcqsSiESkGaui6KpGiRmsWrRLlUixHOgAKgACgAAAAIAAJRAAMqpLkVbJkZtlbkTZVsEMNSIsq2S2UbDciJGbLsozTpFGVLMoytwZFkNgrQBZAUZBFkWVdLWWRnZZMFi6ZZMpZNkZ0umWTM0yyIzYvZZMomSmGdNEy6ZkmXTIxYuVJTDIiookiwoBZFlEMo0WbKthqKMq0XZVlbioshkNmmhsqyWUbGmoWQ2Q2VbK1Ilsq2Q2Q2VrQ2VYIYWRDIJZBWlWVZZlWFRRNBElFWikompVopK48kUaN5IyaK6Ss2ijRo0VaK3tQhotQoptk0RXM0aKtGou1GjKSNmZM1GoxkUNJGbNOkQQSyCqWLIIKLWXizNMlMjFjkQdl7MYS5mjZnTjlPdZP10CsX64JWNOR+uy6Kfrlkzdcl0WRRFkZRckqiSVF0SVRYyLovFuLtNp+aM0XRms1ss+RdXfvJ9LfVUYlkjOoz2xLdsIUSkFSi6KpGiREtSiyIolGUSkWSIRZBnaUiaslIlIJtFCi9E0Q2xaIcTVxKtF21KyohouyA3Ko0KLMhlalVFAlFVJKIolERYlEIsRlJZEIsiJV0aRM0axI5ZNEWKxLIy5VZGkUURpElYq8UaRXIqi6M1yqQAGQAAAAaAAEAAAAAQGQ+hLIIrORkzWRlIOmKtkNhshlb0hlWS2VbK3EMoyzZRsrcVZRktlGV0gCGyCtaTZDYsq2VdJbK2GyrYakWTLJmSZZMFjRMsmZplkyM2NEWTKIsGLFwiqJRGV0zRMyTLJk0zY0sNlbFk0zpLZWyGyLLpdLWGyliwaS2VbIbIbDUg2VbDZRsrciWytkNlbNNSLNlWyGythrSWyjYbKsrUgyrZLZUNaSCBYBlWSQyrEMgkgKEEsgomyrYIYFZGbNGVaK1GbRRo1aKtFa2yoho0aKs0u2bKNlpMzkajUVkzOTLMozUdJFGUZdoq0ajUZsgsypWghklWUSSiqLwDNXXIvZWiGyVyvuvF+uCsX6yBKzpzP12WKv7bLIrzrIuiiLozUqyLFSyIiUSESZqLLoWRRFkZF10LIqiyIysWSKoujKJijRFUiwZqUWohF1zMoJFqCRajLOxFkQkWQSpRILIMqNFGjVlGhGpWLRFF2iKNOsqhFF2itFalUomiaJoNbQC1CiJsRdEJEpESpRdFUXRGasjVGcTREcqui6KIlMjnWiNYmKZrFkrGTRGiM0XRmuVWABGQCwUAAUAAAAAAAACCSDNVnIykbSMpCOmLNlGy7M2adYhsq2GVbK3INlGyWyjZW5ENlGyWyrZp0kLIIshsNaS2VbFlbKsg2QLFhoJRAAumWTMy6YZsaJlkzNMsmRixomTZmmWTIzYumTZSxYZ00sWUsWQ0s2RZWyLKaWsiyLIsi6Wsq2RZVsqyJbKNhso2VuRLZVshsq2XTciWyLKtkWXTWlrIbK2Q2FkS2RZWybC6WsiyLIsGliCLFg0llSbIAEMkAVILUKCK0VaNKKtFNsmirNWjNosalUZm2aMzZpuM5GcjSRnI1HSM2UZo0VaNNys2QyzINRWUkUNZIzaNNSoZVksgqoLwfMoQnTKljldjNvmWT5FG+ZK5SJi/WBVP1gSw07F/bZYh/bJQeRZGsYNlccbZzMeO0c8stOeWWnHcGh0OXLHyOPONGZltMctqosVRZFaSiyKosiC6LIqiyMs1dFkUTLJkRomWKJlkZrK6LxRVF4mWKukWSIRdIyxaiiS1EUDaUSiEAJ7FWXKtBYzaK0aMo0a23KqyrRdoq0Ntyq0KJJoNbEiaCRZBNoSJolEhlCRdEIkgsi6ZmiyIxWiZZFEXRGKujSLM0XRK51rFmqMUaJma52Lk2QCOYASAABQABQAAAAACGGVkzKxSTM5MtJmUmWOuMQ2UbDZRs1p1kQyrYbKtldJENlGyWyjZW5Bsow2VbK6SDZFkNlWytSJbIIBWkggWNCQRYAvYTKk2EXTLJmaZKZGbGiZazKybGk01sWZ2SmTTOmliylixo0vZFlbIsGlrIsrZFhdLNlWyGyrYWRLZRshsq2XTciWyrZVshsrcibIsrZDZV0s2Q2Vsiw1paybKWLBpeyLIsiwmlrBWyUCpssiqLIjNKFFqFEZ2qKLUKCbVKtF6KsptmyjNGijRpqMmZs1kjORY3GTM2atFGjcdJWTRVmkkUZqNys5FLLyKM1GoqyrJZBqKo0V7l2UZppVkdyWV7hW8X6pV9SY/ZIl1Dn8i+0CF9tAlI7R/bLIhr12SR4W2JnNxyVI6+Lo2jlOWeO3LPHbmykqOLkZDy+0zcrM446MMNJssmULI06LJl0yiJREaJl0zJMuiVGiJRVFkZrK6Looi6Ms1dGiM0aIyxWkTVGUTVEc6tRFEomrJWdq0SWoURdqoNFqIYWM2UaNGitF23FaKtF6IaDcqlEdC9ENFa2iybIoAWTJsoWsGlrJsoWQTSyLooiyYZrRF0Zpl0zNc61RdGaLoy51dGiM0XTJWK0RJVFjLnUgA1EAAUAAUAAQAASiDOTNH0MpEaxZyZlJmkjKRqO2KjKNlmyjZp1kVbKtktlGyukiGyjZLZRldJENlWyWVZW4hsiyGQVvS1kWRZFlNJBAC6WskqLCLWLK2LBpexZSybBpdMmyliyJppZNlLFhnS9iylixo0vYspYbBpLZFlWyLC6WbKtlWyHIaakS2UbIbKuRdNyJbIbKORDkVrSzZDZRsiw1paxZSxZTS9iylk2DS9iylkoiaXRZFUWRGKsiyKouiMVKJoIkjFVoUWoBnatFZI0ZRlJWTKM0kUZW4ykZyNZGbRqOkZMozVlGjUblZNFGjVmbNRuVmzNmjM2bjcZsqy7Ks00q+hRlmVK1FWQWZUovF8izRSJoGKovtAmK9cEqbds167ILP7bIfUleCULWVJMtLAhEkF0WRSJoiaSpJQQJUSi6KFkZRoi6M0XiZqVdGiM0XiZrFaI0RnEvEzWK1iaJmSZdMjFaJl0ZoumZYq65k0VTLWRlVoii7KlaikkVo0aKNEblVohosCtbUaKmjRVorcqlEF6IoNSqglkFVJZFUWQRYkqWDNXTLpmSZdErNjZMumZRZdMxXKxqmXTMky6ZHOxsmXMos0RlzqUSQLKykAF2AALsAANgQySDNESMpGkmYyYjpjFJGUi8mZyNR2xZso2XkZs06xVlGWZRldIqyrLMqytxVlWWZU03FWQyzKlairBNEBosWQQUWsWUsWF0tYsrYBpeybKWTYTS1k2VsmyJpaxZWyLBpexxFLFg0txCyliwaWshsrZVsLpZsq2Q2UbK1IlyKtlWyrZW5FmytlWyLDWlmyLK2RZWtL2LKWLBpexZSxYTTRMujJMvFkZsaosiiZZEcq0RZFEyyI51dEoqWTMsVJBNkNhlDZVhlWVVZFGXaKMrcUZmzRlGWNRm0UkaMpJG43KykZy6GkjKRqOkUZmy7KM1G4oyrLtFGaaijKlmRRWkMqWIKJj1LsrBEvqVi+UR+0AvtAlSO3f22GH9tgy8EQSQCNpsmypIVeLLpmaZZMiWNEySiZZMlTS6LIoiUZRojSJki6Zms1qi6M4s0RmsVdGkTNF4szWK0RdFImiMMVZFkVSLIjKyZayhJEXshkJk2Q0FWiwC7UaIL0Q0VqVRoii7RUrUqtFWXZRhuKsq2SyrNNxKZZMoiUF00TLIoiyIzV0XRmi6Fc60RdGaZdGWKujRMyRdMy52NUzSLMUzRMjFjUFUyxHPQAAJBBJUAQAABD6EVSRlI1kZssdMWUjNmzRlJGo6xlIzZrIzkajrizZRl2UZXWKsq+pZlWjTcVIaLEFVVlWizIDUVIJZBWoqyGWZBVVIJZDDUQLIBVWskqLIml7JKWTYTS1iyoAmyLFkATZFkWRYVNkWRZDZVkGyjZLZRsNyIbIbDZVsrcgQCGyroZFghsLpNiytiwaWslFLJTBYumXTM7JTDFjZMsmZJl0zLnY2TLpmMWXTI5WNLJTM7LJmWLGliytiwxpLKMsVYIh9CkizZSTK1FGVJZWzUbGjOSNSkjUJXGmZM2mZNGnaVm0VaNGikjUblZszZpIoytRQgsQaVUgs0VoC0eg7kEorNP1gT+sCVI7W/XZJX9dkh4ShRII1FWAwRqJRZFUSgNEWRRFkZStESiqLIlZXRZFEWRlGkTRMyRdMzWa2TLoyizRGK51pFmsWYpmkWZrFjVFkViXRlzCQSQACSASQiewEEMmyrYaiGyjZLZRsrpINlWLIbNNyKsqyzKMrcSiyKosgVZFkVTLJkZqyLpmdkpkZsbJl0zFMupEYsaoujNMumRzrRFkyiLoyxV0y6Zmi6I51cEIkM0ABUAAQCGSQwqjKMuyjLHSKMzkaMzkajpGUjOSNWZyNR1jKRmzWRm0ajrFKILEMrapDLMqwqrKlmVZW4qyGSQVqIIJIKqrIZZkBqKiiSCqEEgBYsgUBawVJsACLIsCSLFlWwuktlWw2VbK1INlGw2VsNSDIsNlStpsgEFUKsWQFBZDZFlXSyZazNMsmGbF7JTKJlkyM2NEy6ZkmXTI52NkyyZkmWTMudjSyyZkmXTI52NEybKJk2TTFibIbIbKtg0NmbZLZRsrUiGyrYbKtljUi6YkUiy7NRL7MJIzaNpIzZpuVlIxkzWbMWV1xUZRl2UZptBFFiCm0MhlqIoG1aLxRFFuxWbVf1wSvtoBJXYv7bLFX9skrxrENkNkWRYlggJkaWRNlbJsirpl0zNMsmRLGqZZGaLozWaui6M0XRmoui6M0XRms1rE0RlE1iZc6ujSLKJF0ZsYrSLNLMkWTMVixpYsomTZE0vYTKlkBZEshcgRFWUky0jOT5mnTGDZRsNkNh0kCrFkMrcQ2Q2GVbNNRZMsZplrC2L2SmZ2TZE00ssmZWWTIzpqmXTMUyyZGbG6ZpFnHTNIsjlY5EWaJmEWaRZmudjVMumZJlkyOdjRMsmZpkphmxoCExZGdJBFk2AIfQkhgUZRlpMo2WOkUZRlmyjZp0ijM5F2VZp1jNmbNWUaK6RmyC7RVorcUIZZlWVqKMqy7KsrUUILMqVuIZAYZVQQSQFCCSGVQAAACGFQwCGwqBYZUqpsq2GyrYWQbKthsq2VqRNlWw2Q2G5EMgNkWVU2VFkWVdFkNkNkNhdFkNkWLK0lMsmZ2WTCWL2WTM7LJkYsaJl0zKyyZGLGqZdMyTLJk052NUyyZmmWsjnYvZNmdk2RjSWyrZDZVsLpLZVsWVbBoZRss2UZY1ExfM0vkYrqaN8jUZyUmzJsmcuZk2VuRWbtmTLsoyukVZVlmUZW4IkLoCogii6VkuJWbVKJ7E0Alqq+0gSvtAVI5r+2y1md+uy1m3m0lsWRZFkakTYsrYsjWl7JsomSmRdNEyyZmi6ZKlapl0zJF0zLFaIujNF4mazWiLozRdGazWsTWJjFmqZlzrZF0ZRZomZrnYsSmEGYqJTJKlkQXRdFEXRGalkWSVZCKyZlI0kZyNR0xUbDIkRZXWRDIsEFaiGyrZLKtlbibJspZZMq6WJsrYsiL2TZQmxo00TLpmKZdMzWLGqZpFmKZdMjnY5EWaKRx4s0TI5WN0yyZimXTIxY1TLJmSZdMjFjRMmyiZayM6TYsrYsGl7IbK2RZDRJmbZZsoyxuRRsoyzKs06RVlWSyGVuKsoy7KM03FWVZZlWVuKlWWZRlairKssyrK3FWQyxVlaVZDLNFStIFEkBUAlkAQACqhkAgNBAIYBlWSVZWoMqyWVZWohsq2SyjK3BshsiyrYa0lsiyGyLKsibIbIsiwuktlWCCqAgBQJkAosmXTM0yyZGbGiZZMzTJTI52NUy6ZimXTI52NUy1mSZKZGLGlk2Z2LJpmxdso2Gytg0tZWyLIsGktlWGxRRMSZPkOhScuRWfNZSdlGyWyjYdYhsrVhkpmoqkkZG0+hj3NNRdLkKJXQmiM2kUWZC5ElYtVoiiwoJtT9dAfrgtWN79dlrMr9ctZ0rnpexZWyLISLWLKWSmRrS9kplLLJkVomWRmmXTJWa0TNEZJmiZis1omXTMkaIzWK1RZGcS6M1mtEzRMyiXRmsVrFmsWYxNIsxWLG8SWViy5HNBZEEoyLotZQmzLKxDYshsLESMpGjM5Go6Ys2VbLMozTrBsgEWVtDKstZRlaiLJsoyUytaaWTZRMmyJpexZWyQml0yyZmmXTJUsaJl0zNMsmZc7GqZomYpllIjnY3TLpmCkWUiMWN0yykYqRKkRm4uQpFrMFIupEYuLSyLKWLCaWsWUsiwul7KsiyLCyIZRlmyrK3FWVZZlGVqIZRlmVZW4hlSWVbK3EMqyzKmmoqyrLMgNRVlWWZBWoqRRZkFaVaILEMqqkEsgKghklWVoZWyWVChAIbKoyGCrZWoMo2S2UbK3INlWw2VbK1INlWGQG4hsgAqhAIAlkBsrYVIIsiyqkgWQESWTKE2Cr2WTM7JTDFjVMsmZpkpkYsapk2Z2TZHOxpYszsmyaZ0vZVsiytkTS1iytkWVdLNlkzOwpBmxo5GMpWTJ2ZspIhsqyWyrYbiGVug2UbLGtEpcisepDLQRpfEaJci1BLkWoy42q0TRaiKKztWiGacLKuJU2z/AF0CUvXQLViG/XLWZt+uTZ2XS6ZNlEybJo0mybKCyaa00ssmZpl0ZqVdMumZouiVK0TNIsyReJisVsi8TOJpEzWKvE0iZo0iYrFaIsiiLozWK0ReJmjRGKxWsWaJmKZZMjFjSyyZRFkZRaxZFgyLWRZFiygyki5RljcUZmzRmbNx1irKtiRRs1p0kWsq2VbIbDcg2QmGytlbkaWSmZplkyJY0TJRmmWTDOmiZZMzssmRLGiZdMxTLJkYsbJlkzFMsmZZsbKRZSMUyyZGLGykWTMUy6ZGbGykWTMUy6ZGLGtiylk2GdJsWVFg0tZFkWRYXSWyrJsqyrEMqyWVYaiGVZZlWVqKsqyzKsrcVZBYq0aaiGVZZkBpVkMsypVirILFWVpBDJZDDUVZVlmVZViCCSGVpDKlioVDKlmVZWohlWSyrK1EMoyzKsrcVZVlmVZWohkEkUGkEFirKqGQySGVYqyAQGgEEWUTZFgA0kkqiQiUWTKEoM1dMsmZplkyMWLpk2UsmyMWLWTZSxZE0vZDZWyLGk0vZFlbFhNLWLK2LCaLKthsqwaQVbLMoyqhlGWZVosaVfU0giqjbNUqLWcqsi6RSJojLjUF4QIXU1jRXPKo4Crga2Q6LHPuriuNTQNZL1warpMnBl9smyr+2LOrutZNlUxYNL2LK2CK0TLpmaLozSroujNF4szWK1RdGcS6M1mtEzWLMkXizFc62RojKLNYsy51dF0URZGay0RdGaLoxWa0TLJmaLozWa0RZFEyyZmsVYkgIgEWGQGotZViyGaixVmci7ZnI3HXFRmTZeTMpGnbEshsq2RYdJE2Q2RZFla0smWTM0y1g00TLJmSZKZEsa8RZMx4iykNM6aplkzJMsmTTNjVMsmZJlkzNjNjVMsmZJlkzLFjVMumZJlkyMWNky6ZimXTIxY1TJKJk2RjSbFkWRYXSbFlRYNLWQyLFg0MqySCtRDKskhlWIZVksFbVIaJZDKqpDRZkFVUii1EUGtqENF2irRWpVGiGi7RVoqyqNEUXKtFa2oyCzIZWlWVZZlWGoqyrLMqytRVlGWbKsrcVZDJZVlbirIJIK0gEhgVZVlmUZVgVZJDK0qQySrDSGQSyppU2CABJJAsjKbJKkhEplkyliwzWlk2ZplkyM2LWLK2AymxZACJsnsVJ7EZpYsrYsINkWQ2RYUbIDC6lRKiHE0ihJFjHd7sormWZKRDdsUq0S6KwVs0apmXPKoJtkEhipUyVKygXI1GbEvnNAi/XBukcCX22LJkvWZU6vVFhfMggirklCyYF0XRRFkSxF0y6ZmiyZhK2iy6MkzRGa51qi6M0XRisVrFmsWYxNEZrFapl4maNEZrnWiLIqiyMVmrosiqLIzWasi6KIsjLKxKZBJEGVZZlX1DUQCGCxpWRlJmsjGRuOuKkjNlpFSu0UZDLMqytxDIJIK2glMgBVhZFiwLWSmUsWE02TLJmKZdMjNjVMumYqRdMyxY1TLJmaZZMjFjRMumZJlkyMWNUy6ZkmWTMsWNUy6ZkmWTIzYvZFkAjOkggWFSCLIsomyBZFhZEMgMMqoIJIK0gEkUBBBYgqqkF6KlWKsqy7KlairKssyA1FSrLsqyrFGVZZlWabirKssyrK3FGVZdlGWNxRlWWZVlbirIZLKsrSAAFQQyWQwqrKsllStRAYDKqrKssyrKqrIJYK0gAhgTZAZARYWQgEqwIJDNSiQQRlNiytiwmlrBAsjKyJbK2VbCaTZDYbIsImyCGxYAXzIsBG8HyEimOXIszUcrNVHRFUJvsTFEo1xLuWl1JgqQq2ZcbfcS5BlirDO1aJolIUbibUS9dAul66Bs269/bZDRL+2yWdK9MrMkNEBuJLIqSgq6ZdGSZomSpV0WRRF0ZsZaRNIsyiaRMVitYmkTKLNIsxWK1RdMyTNEZrnWsWaRMomkTNYrWJojKJrEw51dFkiEWRmxjaUiyCRKMJtKAQYQKMuyjI3EMiwyrZpuDZlIu2UkWOmLJlWWZDNO0VKssQytRQMlkBuIIJIK1EE2QyAq1ggAWRZMoiyIzWiLJlEWRGa0TLpmSLJkYsaplkzNMsmZYsaJl0zJMumRixomWTM0y6ZGLGgIRNEYBYBAIbJKlUAIChBIKqATQosFQTRBVQKJAFSGWICqMhlmVZWlWQWaIK1FGVZdlWitRRoq0aUUaK1KzZVl2VK3FGUZoyjK3FGVZdohorcrNlS7RVorUVBJDCqsqyzKMrUVZDJZDK0gglkMqoKsllWVQglkBQqyWQUQQSABKKkhKsWRRMsmGasyjJbKhmBPcgATYsgWRE2RZFgMpsgMrYE2CpJUSRYsiwi8GaWYp8zS/VDGUR1kawRnBHIhHkZrnnV4llEhFkzLz2poo0XK1bLGdoomi1CjpE2ol66BeK/SIG07nWSXrsGkl67KNUbr1yqNFaNGrRWiNyqkhoFbSiyKosiJV0aIzRZMlZrRGiMkaIxWa1ReJmi6ZmudaxZrExRrFmKxWqNImUWaxZmudaI1iZRNIsxXOtEXRmi6M1itEWKIujLCSCSGZUKskhhqKMoy7M2V0xVbKMsyjZXWKvqVLMg06RUEkBqIaKssyGVqVUgkBqKkFiCtAAAFiCUQWRZFUWRGKsiyIRZEZqUWTKosiM1ZF0yi6FkRirpl0zNF0yMWNUy1maZdMjnYkEWCCSAAIBJAVAJANoBNCiiCCQVUAkgG1SGWIKqrKl2QytRQhosQFUohouyrK1KoyjLsozUbijKsuyrK3FGVZdlWg1tRohouVZWpWbKM0ZRlbihVssVaK3FWVo0oiirtnRFGjRVoq7UaKtF2iKK1tnRDRpRWirtQMtRVhdqsgkFEEEgCoJIaAWWTKkhKkgAMgACABFhAWRYCBDFkNgLFkNhFKnsB2K2NMrLqaPsikepeKtkrGTWCOTFcjCKOVFeqYrzclV7lqIrmXSI42oosoFkizaNRi1m1RFFnzFHSJtC5TBC/jEDaRwZR9dlXE2cfXZDibr0zJx2irRvKJnRl0mTOiGjRoq0HSVVFiKJQaSi6KIsiVGkTSJlE0RmsVqmXRmi8TNYrVGkWZpF0YrFbRZpExizWLM1zraLNEzGLNImK5VqjRGSNEzNYrRMsmZplkZZXIYsGRDIZLKsNRVlGaMo0HSMmUZq0UaK6yqCi1EUVvapDRdorRVlVILNEMrcUZBZoig1EEUWoUVdq0SkTRNA2hImiUi1ETaqRZE0KIm0oskQiyIzUosQi1EZtEiyBKIzUolEJFiM1ZMumURZEYqwQCIiQTQoMoBNCgqCQABBIKKii1AClAs0QVVWQyxUKgqWZVlaQyCxFFVRohl6KtFajNlGjRlGVuM2VZo0VaK2oypdlStRVlGXZRhqKSKNGjRFFblZ0RRpRFFXalENFyGVds2irLsq0VpRoii9EMq7UaKtF2irKu1GVaLtFWg1tVogsyGVdqkUWIBtUEkFEE2GQESQAESgQGECCLIbKJIsWQwg2QLIsASVFlGnYoTfIhCsNI9DWCMoI5EEYrlnWkFzRzIx9U4+JXJHKk6iZePkvuylyCsLmXSJGalE0TQSs6RztQo2S1SNaSRm+bOkY3tml+kQLxX6RA0u3EcfXZPCayj+kZHCbrpMmEoGUo0ctxKSgc66Y5uK1yM2jdxopKI27Y5MmiKLtEUV02IlCi1Eq7TE0iZo0iSs1pE0iikTWJiudq8SxCLJGXNZGkWZovEzWa2TNIsxRpFmKxWyLpmSZojNc6ui6KIsZZWJKkpkRLKkkMjUQVfMkgNxVoq0aEUGpWbRVo0aIaK3Kzohou0RQblUaIo0ojhK1KzojhNKHCF7mdCi9CirtSiaLUKC7RRNEpFkiJtWiaLUTRE2rRKRahQTYiyIRZIjNSSkCUZZ2lIlIEkQLEIkMpRZFRZEXJKplrDNATYCIIokmgIoE0KBtFCiaIKIIaLEBVWVZeiKK1KoVou0RRWtq0QWIC7VaKsu0VaKsrNoq0aNFWitys2irRo0VaK1KyaKs0aKtFblZsijSiGhtrbJoho0aKtFWVm0QXZRlalUZDLtFWitbUZFF6IaC7UaKl2iGjS7ZtFWjRoq0VrbNohl2iKC7ZtENF6IaKu2bIou0RRV2rRBahwlNq0KL8JNFZtZ0Q0XaKMG1bIbBAUbIBAE2VZJVsoNkBgoBc2Q2TDrYSrvoQiG+ZaK5krF8NYI5EEZ442bRVGK8+dbYuTLzlbopjXM04G2YeXLyJGkUQo8zVRpFjnlUUOhaiaOkcrVebFFqLcJ0jO2cY/pEDaEf0iBtnucaUayMOJvkhWRlOE1W5ky4SsoG1EONmLG5k4k4WYuPZnOlExnjObthm4colaORKBm4lld8cmdE0TRNFb2hF4kUWRBpE1iZRNYmK51qiyKIsjLmsjSJRGiM1m1dF0URZMzWK0RomZI0TM1itF0LJlEybMsr2TZSybILWQATSoIJIDUAQLDQQ0CQqtEUXFEa2zoUXoUVds6FF6IoNbV4SKNKHCDbOhRpwkUNr3KJFkiaJoG0UTRJNETatE0WomgbVSLCiaImxIkUWoibQSKJIyIkgkgkABEolEUSEWBBIQJQokIAAIUQSAqKIZIKKkMsQwqpDJZDKu1WQWAa2pRDRYgqqNFGjUq0GpWTRVmjRDRdtSs6KtGtFWi7a2zaKtGjRDRWtsmirRq0VaG2pWLRHCatENF213MuEjhNeEjhLte5lwkcJrRDRTuZOJRo2aKNF21KyaIaNWijRdrtk0Q0aNFWitSs2irRo0VZWts6IovQoq7V4SaLUKKzarQo0SIkVnbGRjI3kYTK6YqsgEBsZVkkMqIsgkFENEEsoALrlEoupa7ZUqUa442zJHKwR5ma5Z3UcnHCkT3LWoxKLmznXk3tycELOUoUjLDySNXIjyZ22qqNyNKIj0LGpHO1FCi1EpHSM2oSJStlqLJHSRi1fT47zJsG2GNTQOvbt5ssvdx8keLIzGUKZyZL9Iyso2LHbHLTjURRq4lWjnXWVm4mconIopKJzreOThzgZOJzZRswlCmZejHNxnArVHIcSrgNusyYlqJcaYore0xZtEyRpEzWa0RdFEXiZYrRF0URZMyxV0WRQsmRGqLpmaLJmWK0TLGaZZMiLpiytlrIibJKkk0qSBYIqGAAoACKIkEgKFAkiq0KLCgbVoUXoigu0URwl6FA2zomi/CEgu1aJoskTRE2qkTQLIG1aFF6FETaKJSJomgm1aFFqFENq0SkTRKiQ2ihRaiaCbRRKRKRNETaKJomgE2ihRaiKCbQCQFVsEkFAAkCtBkkMqqkMlkBUEEgrSrILENA2qQ0Woigu1GhRcrRWtqNFWjRorQ2srNoijRorRdtbZtFWjVorwja7ZNEcJtwkUXa9zLhIaNeEjhG17mLRDRq4lWi7XuZNFWjVoq4mttSsmijRs0VcS7WZMXEq0bOJRxLtqZMWiribOJVxLtruZUQaNFWi7a2qSiKJui7SpbM5MNmcmaiyKzkZMuyrK6RQhksqzTQVZJVgRYsghml0lsq2CAJRZFEXQZq8VzOZh5I4sEbxZmuHJ7t3Ky0HzM0aY0c68+XhyoTo1jcmYQRyYISPLm0RKIRJuRwqxKKl4K2dJGKlI0xxtla5msFTOsjllfZtj/jECYfxiB6MZ7PO4zf6Rhlb/SMszGUdlGirRoyrRysblUoONolkroc7G9sJR5mconJkjKSOdjrjk4so0VaORKNmTRl2xyZOJRxN2iriXbpMmSReJLiEg3tdGiM0WRKxWiLJlESmZZaFkZplkyI1TLJmcWXRlmrplkyiLoiLJk2VFkRdMmyiZNkNLCytgmlWJ6lSURU0QSAAFAipQAAklEBMgsiaK2TYE0TRCdk0ECKLUCG1aJAC7RRICAlFqISJRE2UWoUTRE2iiaJolIibQok0SkWSIlqtE8Jai1BnuZ8JPCaJE0DuZcIo0oigncoC1EUF2oC1Cgu1SKLUKC7VoUWoUU2qyCxANq0Q0XIobXalEUXaIoLtWiKL0RRV2pRFGlEUDalEcJpRFFXbPhKtGzRWgsrLhI4TWiKG17mXCRwmvCOEbO5jwkcJs0Q0Ve5lwlWjVoq0F7mTRVo1aKNWVqVm4kOJtwkOJdr3MHEq4m7iVcS7WZMHEo4m7iUcTW2pkxaKNGzRVou25kwaKNG7RRxNRqVlRVo1aozZWpWbRmzVmbNRuVmyrLMqzUbijKF2RRqNbVaKSNGZyKRVlSSCtIYAKJRpGJEYmhHPKrRNYmcTRGK4ZNI82ciKpGONdzeJh5862xo5MVSMMaOQkakeTOrKIqjRLkVkjpI47Qaw6GaNIG5GMll1NYdTPua41zOuMcsr7NY/wAYgF/GIHocHDb/AEjLWZRnHI1kxyUoSScZRdprzReyZR6LF+xVlo80Q0cbCKtEFipysblQyjRo0VaOdjcrFozlE3aKSic6641iRRdqgHTbNoq0atFWg3KqiyIoskF2siUQiyMolFkVLIiLIumURKIjVFrM0yyZGavZBFiyEWRNlUySKmxZWxYVeybM7LJk0aXskzsmyaNNEwUsmyaNLgrZNgSQGQRU2TZWxYNNEy6fIxTLpipY0BCZYyygEigIFE0KC7EWRCJREWJRCLIjNSkSkEWRGbRIskEXRGbUcJKRZImiMbVoUXoUDalEUacJHCDbOhRpwkUF2z4SOE0oigu1OEii9EUF2pRBdohoq7UZU0oq0GtqgloigoRRagVNq0KLAG1KIouKC7UoUXocJU2zaK0bOJHCRe5lwjhNKIoL3M6FGlEFNs+Eq4m1FWincycSribMq0VZkwcSOE1oUNtdzNRDiaUQxtO5k4mbRuzNorUrFoo0aso0adJWTRRo1aKNFjcrJoq0atGcjcalYyM5GsjKSNOkrNmbNJGbLHSKMoy7KM3G4q0VZZmbZqNQbM2yzZQ01EMgkhlVBKQRZIJauuSJXMqWRK51ojSPN0ZI2xrnZiuWTkRVcjWCMoG8FbRJHkzrkY1Ss0i+ZToqLI3I8t93Jj0KTfMmL5FG7ZuRy17rI1x9DFGy5ROkjGSy5s3xmMUbR5I64xxzpKVTBhmyxxtznJRhFNylJ0kvNg7dtq4YWzw8R4Q3/wBdbbrM3ktPKX9W/lXy8ke1PjEJyx5YzhJxnFpxlF00/NM+meGt8ju+iWPNkX13Ev0kariXaS+6/b5cj19Tw6/NH2PUel7b9XDx8u9i+ZMivcls+flHyVX1HUllTlY1EkMkg52NSqNFWjRlGjnY3KylEp0NZFGc6641UUATbcVaCLFa5lalWRZciiLogsiUQiSIksiqLERZE2VTJsgtYsqLCr2LKWLBpexZSxZGtL2TZnZNg00sWZ2TZNLppY4jPiJsmjTVSJsysniJpNNbFmaZNg0uRZWxZFXsumY2WTCWN0yyZimaJmaxY0BVMtZGUiiLBBKLIrZKAuiUQiyIzUpF0iEWRGLUouiqLpEYtWRNBFkZYtRQosKCbRQotQIbUog0ohoG2bRVo0aKtFalVoii1EUVdq0RRZkBdqtFWi5FBrajRWi7IaK1KrRBLIChDYKsqxNkplCSDREmdk8QZ0s2QRZHEDSWiGLK2FGVZNkMKWVciaIou1RZHUmh0Ls2iiCSGBDKthsq2VqIbKtAWWKq4lHEu5FHM01NqOJRou5FGy7bm1JIxkayM5IsrpixkzKTNZIxZ0jriozNmjKSNR0jNlGXZRm43FGUZd9SjNRuKMoy7KNGmoiyCWEiqlIsEgGKlFihdErFXRvAwgbwMOObkQORj6nHgcjHyLI8ubVu2XRkmXRuR563T9UhMhdAjpI5Lo1XNmUTaCOkjnlWkUaN0iseRTNljjxynOSjCKuUpOkl5s64xx1uum8T6v6rsmqknDinH0UVLvxcnXtpt/AHivEe9y3bXOGLI/qeN/o41XE+8n99ezy5g+pxcWsfd+k6LpZhxfnnvXRfrHJ0OtzbdrcWr07Sy43a4lafZp/Czi/rEnos3NV77JlLK+sbRvek3nTxnhnGGerngcvWjXX3rmuf/odj1Pjmm1ObSajHqNPkePLjdxkux9H2LxNpt44cGReh1ijbh+rPz4fxr8as+dz9PcffHw+B1nQXi/Ph7z/h3nYr3LMiSPBlHz4ixYIOVjQyrJZDOdjcUaM2qNWUaOdjpjWbIss0UZix0ixDCZIaQmXRn0ZZMK0RKKomyMrE2VsWQWsmylk2FXsWUsWFkWFlbFhdJsWVsrYakXsmzOwmRrTSyeIzsmwaaJk2Z2LJo00TJszsmyaNNOIniMrJsaNNeIlSMuImyaNNLJTM7LJk0mmqZomYpl0yaYsapl0zFMumZsYsa9QVTLpmWUFkQSgi6LIoiyZGaumWTKJlkRmtEWRRF0ZYq6LIoiyZGKsSVsmyImxZWxYTS1hsiyGwaGyobIsrUSQLIsu1CrLWQFVILMqFQVZZlWGoqypZlWVqIbKthkBuFiyosqr2LKWLImlrFlLFlNLWRZWxYNLWLK2RYFrIsq2RYNL2Q2VsiymktkORVshsaakGyrZDZDZdNaGyjkGyjZWpENlGw2VbNNyJBWybIDRlI0bM5MsWMZmEjeRnJI64u2NYMqzWSMpG46Ss2UZdlGajcUZRl2hwm43tnwkNGrVGcmahKzaJSBFlVLZFkWQBZF11M0XiZrNbQN4GETkQGnnzbwNomMDeHQ1I8uay5Muincujcjjk1iXKRLdzcjjV4KzkRVGeKNmyR1xjhnU3SPEeL9/tvbdHm81qJR/q387+Xmju/E29fwToKxSrVZrji9W0qq2/cn865dT5lOcsk5TnJynJ3KUnbb82e/puLf5q+n6d0ndfq5+PhT9YEdwe99yK9yyK3zJK1Elsc5Y8kZwk4zi7jKLppruipJF1t9A8O+LPr+WOj3DghnlSx5EqWR+T8pP5Ppy5X6iUWvcfFz12weMJaWP1bdJZM2Jv1M32pRt8+Lu13817eVeDn6b+bB8brPTv5+H/AGe2ZBa4zhGcJRlCS4oyi7TT6NMo+R83KafKgQCDlY1EsirQJT5nOxplJUUaN5xtGLRix0xqnRlk7IaK3Rh0WYRW7JsKvZNlLFkGliyqYsaF7FlbFkNLWQ2RZFla0tZHERZWy6akWbFlLFka0tZNlLIsLppZNlLFjS6aWLKWLJo00sWUsWNGmiZNlLCZNGmlk2Z2TZNGmllkzJMumRLGqZdMxTLpmaxY2TLpmKZdMzWLGyZdMxTLpkc7GosomWuzLK6ZZGaLoiVoi6MkyyZGK1RazNMlMlYsaWSmUTLJmU0umSUTJsjOk2LIsWBNkWLIsAyLDIbK0kFbIsGlrIso5ENlXS7kVcirZVsaakWcirkVcijkXTcjRyKORXiKuRdNSLcRFlGyrkNNaaWRZnxFky6NLNkWQ2VsLpayLK2RYNL2LKWLBpe7BWybLpENkWGytjSrWGyjZFjRpZso2Gyl2VZF2VkwUkyrIq2VbIbK2HSQZVksq2VYNkcRVlbLpdLuRRuyGyGWRdKyZRl2iKOkjW2TRnJG7RnI3G5WLiUaNWzJs1G5aqyjZMmUZqNyKybZQsVZWwqwVbKowiLF2USjWJmkbwiRjKrwORBGMVzNol082dbRORHoceBspG5HmyXLxKovE3I41oi8E5Pl1M4ptpI5uHFwr2m5HDPLS0YUqOBu296LaMV6jJc3VYoU5u+9eXJ8/YdV4g8WYtB6XR6F8erXqvJSccb7++S8unyaPA6nU5tXqMmo1GR5Ms3cpPue/h6e5e+Xh6+k9Py5fz8ntGu57hm3PX5NVmbuT9WLd8Ee0V7v7ThMllWfQk1NR96YzGdsRfrAj9YGliO5JHclMrSUSQSRUkkAiu32bf8AV7LKUcXDkwTac8U+nvXk65X806R9C0G46bdNL9Y0s3KF8L4otOLpOn8+3I+To7DaN21G0av02F8UJcsmNvlNfk/J/wBp5Oo6eck3PLwdX0WPLO7D9T6ewYaLXafctJHU6afFCXJp9YvyfkzdnyMsbLqvhWXG6oCCTlYLdjKS5l7IlzMWNT2ZNGcjZozkjnY641ldEqRDRVEdY0smzOybIaaWSmZWWTBppZFkJgaE2LK2RZGpF7KtkWL5FakQ2LIZFhqJsWVsWGpF7JszsWVdNLJszUibIaaWTZlxE2Q00smzOybIaaWTZlZNhNNUy6ZkmWTM1LGyZZMyRdMzWK1TNEzFMumSsVqmXTMkyyZlixqmXTMkaIzWKumWTKEpkZaJlkzNMsmRitEyyKJk2RmrplrM7JTJpGiZZMzTLWTTNXBWyHIItZDZXiKuRFkXcijkVbIbLpqRZyI4ijZDY01ItxEORRyKuRdNSLuRVyKORVsumpis5EWUsizWmpFnIq5ENlGxpqRZyIso2RY01pomW4jLiIci6NNHIrxGbkOIaXTTiFmfEOIaNNLFmfETxDSaX4gpFLFl0ml7K8RXiIcho0s5EORRyIbC6WbJRmibLosWbozkyWzOTCyKtkWCCtpZUlsqwIZFWWUbLPkahtnwoqy0pUZSkaanuORVyKtlGzUbkXcjKTIbKORqNSIkzJstJlGajrIq2Ubolso2ajY2VJZVsqoZVslsr1K0dSyRCLJFS1eEbZyOipGUOSNEWOGV2vFGsTNF0zUjjk1TNIPmYo0izUjjlHJizSPPkjGFukubfYy3HetFsacJ/p9YqfoIuqT7t1y5duvNcq5nXDC5XUcO3LK9uM3Xa3h0WmnqdTkjjxQVylLseH37xZm3FS0+i48GjlHhkmlx5L635LtSfnfWl1O57trN2zLLq8vFw2oQSqME30S/PryR17Z9Ph6eYe+Xl9PpfT8eO9/J71DIBVs9cfQoyrZLZRs1GUX6wI/WBSJ7kkdyQ3FkySpKIqSSCSKlEkAiux2ndtRtGr9NhfFCXLJjb5TX7/Jn0Had10+76T02H1Zx5ZMbfOD/ADXkz5ca6fUZdLqIZ8GR48sHcZLsebn6fHk955ePqujx5pue1fWWiDptl8Tafc/0OdQ0+pVJRcvVydvVvvfb8eZ3bR8jk48sLrJ8Hk48+LLtzipIoI4WM7VaKSRtVlGjFjUrjyRnXM5EomUo0zNjtjkyYstJGV0zOnWe69k2Z2TYXTVSLWYqRawaWbIsq2LCyLWLK2RZGovZUiyLCyLdiCLFlaTZNlbAVYWVsWRV7JspZNg0vZJRMmwLEpkEkRdF0ZJl0yM1qmXRkmXTM2MVqmWTMky6ZmxixomXizJGsUZrFaRLooi6MudWslFUSRldMumZJkpkSxrZZMyTLWTTOmllkzLiJ4iJpqmSmZWTZGdNOIhyM3IhyCzFdyK8RRyKuQ01MWjkRxGbkQ5F012tOIq5FOIq5DSyLNlXIq5FHIum5F3IizNyHEWRrS/EQ5FOIq5GtLIu5FHIq5FHIabkX4iOIpxEWXS6acRDkZ2LGl0vxDiM+IjiGjTTiFmfEOIujTXiHEZcQ4hpNNeIniMuIcQ0mmjkVcinEQ5BdL2OIz4iOIGmnERxGdiwaXcirdlbIbC6WsFbJTKJoUhYsrOxuispCTMpyKsispWUbDZRssdZBso2S2ZyZqNSIkyrIbFmo2hmci8mZSZpqKtlWwyrNNxDZVksqytDBBKRpUosiEiyLGLV0aIoiyNSOOTRMsmZpl4s1I51qjWHMyirK67WQ2/Qzzy5y+zjVXcu3wOmONyuo5atuo63fN6zaPKtNo8rx5Un6SaXNWuST9zu17OZ5VstOUpylOUnKUnbbdtszbPscXHMMdR9jh4seLHU8jZRktkM7R0qGyGCrZqMoZVsllTUZqO4HcFSJ7kkdyQ3EokgkjUWJKpkkVKJIJIqQQSRUnqNp8X5tPH0W4RnqILpkjXHFV0f7Xbm3fXqeXTJOfJx48k1lHPl4MOWazj6xpNVp9fp1n0uVZcTbXErVNdmnzRtR8o0ur1GizLNps08WRd4vrzun5rl0Z7Da/GODJjhi3KLx5EqeeCuMuvNpc126XzfY+XzdHlj74+8fF6j07k4/fD3n93qHGirVmkGpQjOElKEknGUXaafdMOHdHgsfO3ry48kUkuRvKJk4mNOmNcaXIxmjlZInHkqM6enCsrJshlbJp2aWWTMrJTBpdsWVsJhV7BUkyJTDRAUiqdAW6kNBZVSSKZKVhQkcIoi7QSTQoGxMsitFkBJZFUWSIiUWTKpEkRdMumZF0RmtUzSJlE1ijNc61iaxM4miZiuNXTJsomTZllexZWyAml7JTM7Jsi6aqRPEZKQ4gzpspE2YqRZSMpprY4jPiI4iaO1o5EcRnxEcRdLpdyIcilkcQ01Iu2VcinERxF0ul3Iq5FHIq5F01Iu5FXIo5FXIum5F3IrxFGyGy6akacRDkZcQ4i6XtXbKORDZRsumpF3IjiM+IixprTTiI4jPiHENGl+IcRnxDiLpdNOIcRnYsaTTTiFmdk3Y0mmlgqiWxpBsiyrZFjRpayLIQbGhNk2VsiwLNkWVsWDSWwnzK2EEapiyqJb5FYVmzFsvNmTZXTGIZRslso2VuIkzNstJmbZqOkRJleIMq2ajUQ5FGW6lZGmoqyGw2VZY0hsrzZZRbZooJGoW6ZqDLcNGgZqRi5KEpE1zLJUakS0SJIslGpGKsjSCsojbHGzcjnlWkainKTUYpW23SSPIbxuL3DWOUf4nHcca581fX3v9x23iDcfQ41ocMmpzV5JJrlH9n49fd7zzDZ9HpeHU769fScOv8zL/RDZVsNlT3R7aNkNhlWzTFQ2VZLZFmolQypLZBWai+YIvmCkWv1ixTuWRG4klEBEVYlEBEaWJIJIqSSARUokgEVYkhMkiux2vetbtOTi0+S8bvixTtwd968+S59eR73ZfEWj3iscf0Grd/oJO7S7p1T5duvJ9lZ8xLwnPHOM8cpRnFpxlF00/NHm5umw5P6vF1PQ8fPN+L932OWNS68mcfJicfcea8PeL8csePR7rJ8dqMNS+jX8v8L9vPu37N46Xmj4/Lw5cd1k/O83FydPn25x1conGy4ztp6fiVx+RxMmJ+Rwa4+WOrkqKM5eTGcaUaI9uOW1bBHQkNpRKKWSmZXS5YomWTIiWVLENEIi6LKRUgrTVUyySMlZZNk2ljZRQ4CsZGiZGLuKONEUbdSrj5AmTOhRaiaI1tUlE0TQ2bEiyQSLpEZtQkSkTwkpETa0TWJkjSLM1nJqmWTM0ybM6c9NbJszTLWRnS9iyliyC1iytiwLWOIo2LGl00Ui3EZWLJpNNOIjiKcRHENLppxEWU4iOIaXS/ELM+IjiLpdLuRDkU4irkXSyLuRVyKORVyLpuRdyKORVyKtl01Iu5FXIo5EWNNaX4iOIpZFl01pfiIcitlWy6JEtkcRVsrxF03IvxEcRSyLGl004hZnxE2NJpeybKWLGk0vZZMysniGksa8RHEZ2LGmdL2RZWxYNL8QspYsC1kWRZFkTS1kWRYTAukW6FVINl0zVrDkZ8RWUwmicrZm2Q2VbK6SDZRslso2VuRDZRlmZyZY3ENlGyWyrZqNQsh8yGyEzUU4bJUDRIPkakTuZ0kVciZMoaixaxxEEm5EqbJsqWRqRmrIsiEWSNSMWrwXMtqdTj2/Rz1GRcVcoxunJ+RfDC2eU3ncvr+qrG7wY+WPlTfm/uPTwcXfl+ycXH9XPXw6/LlllyzyTdznJyk/NszbDZU+tJp9bx7DKklbNM0ZVsNlWWIFWybKmozQhhsg0iO4I7gqRe+ZJXuSmZbi6YIRJGkokqWIqSUypIaXBCZJlQkgWFWJTIBFWBCZJBY9t4N8RS9JDatbkXBVaec3zT7Q/d8vJLxBeGSWPJGeOTjOLuMoummu6OXLxzkx7a4dT0+PPx3DJ9saKThGf2lT8zqPDG9/wzt36WV6vDUc3q0nd0170vmnyqjumj4XLx3C6r8dyceXDncMvMdfn0l3XU6zLicXTVHoZR5HGz6eOWPTmcXfi59e1eflEo+Rzs2nlB00cWeP2B9DDOVkCaHCZsddpTLWU6EpkF0ySllkyIklRJ5EkNoSLUEWSIm0JFlZKRZIyztCbJ5llEsok2m1BRqoEcBNp3KUTRbhFDa7QkaIqShtLV6HCQmWTG2doosgTyIbSuZdIpZZSIzWiiXUUZcTJUyM6qz5FLJcrKMixaxZSybCrWRYsgKvZFlbIsaNLNkcRVsgaWRbiI4ijKtl01I0ciHIzciHIumpF3Iq5FHIjiGmpF3Iq5FOIhyLpqRdyKtlHIhyLpqRbiI4ijkVsul00ciOIzciGy6a7WjmVcjNsiy6XS7kRxFLFjS6WsWUbFl0ul7JTKJkjSVexZWxZNM6Wsmyliwml7FlLJsgvYTKWTYZXsiytkWE0tYspZFjS6XsWUsiyGmqkHIzTIcis6XcijZVyKuRdNSLNlXIo5FXINSLuRSyrkUci6akXlIzbKtkNmpGpBshshsqajWktkJ8wQakVspcisplbK9TUY0dWSCTUi2oJAo1IylFkQkaJG5GLRI2xwcmRCDkzrN63Z6Ti0embWZr15/sp9l7fb29/Ttx8dzuozMbnl24uPve7tueh0zcYpuOWfRyfeK9n4+7r59sllWz63HxzCaj6fHx48eOoghsNkNnWNVDIbDZUsQbKthsg0zUBghlZQyAGVFf1gO4KRbuSiO5JGosSVRKZGliUVJI0sSipJFSWTKgirghMkipJIBFWCIJCrArZKIrsNo3PLtG449XiXFw2pQtpTi+qf8AfqkfWdFrMWv0eLVYXePLFSXNWvY67roz4uei8MeI/wCCMr0+oV6PLLibS5wl04vauStfLyfj6rg753Ty+V6n0X1se/Cfmj6ayrIxZYZccZwlGUJJOMou015ovwo+Rlg/MeLqsMmKOSNSR1uo0rxu6uPmdw4Gco9U1yOdmnbj5bi89kxVzRRRO2z6Tq4fI6+cHF9CPocfLMoy4LKvHXQ1qhZmukyrCqFmrjZRxaJpuXYmXTM6LIzRqiyRmjRGazVkWRVMuiMVZFkVLGWV4sv1MkXTIzRoUiSCEqOEii1jkGtqkkkWRdpTJsglBFkSVsmwi1klbJsiLBlbFlEMWQ2VsNL2TZSxYXSWyOIq2VbLpZF+IcRk2OIrWmjZRleMhyLpZEtlXIhso2NOkizZWyrkRxF01ItxENlbKtjS6WbIsq2VbNaakWbIspYY01pLZFlbIbLpdLWRZWyLLpdL2RZUDSrWEQTZUXRNmdiyaZ0vYspxCwaXsWUsWRF7JspZZBKkWLKtk0i3ERZSxYNLWLKWRY0aXsWUslMaNL3SKOQk+Rk5F0SLORVyKuRVsabkWcirkRdhqkXSquRVshsq2VrSWyGyAakUACVmpBBZRLRiWo1IxcmTQLuIo1o2qkTRZIUbkZtRRKRNFkjUjNokaRjbEYmO46+G16ZS4eLNO1ji+nvfsOuGFyuox75Xtx8st23RbbiWLEr1E1abXKK8/a/7+/yU5ynKU5ScpSdtt22y2bNk1GaWXLNzySdtsyZ9Xh4phH0uHhnHj+42VBDZ2dRsqw2Q3ZqMoIbDZVs0gQAVlDIYbIKlCrJbIKyjuB3BSLdySvcky2sSQAsWTJKkpkaXBUsZVYEEhQsmVBGlySqZYihJAIqxJUlEVYlFCyZB6vwp4ihoK0Gslw4JSvHlb5Qb7PyT+5t+dr6DHJ2Z8UPeeFfEOTW/8Q1cuLPCN48jfOaXZ+b/ABV+XPwdVwfz4vhep9Bv/Own9XszPJ1M4zaIc2z52UfBmPus1Zxs+nU1dczexZyuLrjbjfZ1E8Motoyaa7HcZcUZq0cOeOnTRl68OXbhE8maTxozapk07y7Q4oikWsgzY1tKRZFUWRmxKtRZciqLGbGVkyUyhKM6GiZKZmSmTSabcQszskiaWsFbJsmhIFgASQAqbJKWTZBaybKWTYFrFlWyLBpZsiytkWVqRayHIrZDZV0s2VbKuRVsumpFmyrZHEVbLpuRZyKuRVsrZdNSL8RDZRsq5F01Iu2Vsq2RY01peyrZWyLLpdLNlWyGyrZdNSLElEy1jQMhklWUiGV7ktlWytRaybKWLBpaxZWyLBpeyLK2RY0aXsmzOybCaXsmyhJEXTLJmdk2Rmxo2VbKORXiBpeyLK8RHENGlmyLK2RYXS9lkZpkuYSxaUuRi5ESnZRyLpqYrORF8yrZCfMumtNo9Cs3yI9IkjNysMyXarYJogsjYCCUjUgF4oii0TUjFq6RPCSi5uRytZ8JDRoyj5s1IkqtCiyRZRNyFqsYWaqBaMTi7luWPbcPaeeS9SH5v2fidMMLldRmbzvbijcdxx7bh7TzyXqQ/N+z8TyOfUZtTleTNklOb7yfT3eSIzZsmozSy5ZueSTttmTZ9Th4ZhP3fT4eCcc/cbKsNlWzu7VLZVsllWysjZAKtmmaNlSWQVAhsNlWVkIYbINJQglkFRHcDuARbuSR3BGosSVJRFSSQERqLJlkyhKIq5KKkkaWBWy1kWCLJlSURVkySpNkVJJBIVJJUkipTLwnLHOM4ScZxdqUXTT8ygRLDW30bw34h/hXG9PqFWrxxttLlOPS/Y+atfLyXoLs+P6fUZdLnhnwZHjywdxkux9F2PxDg3XDGM5RxapcpY7+17Y+a5fD7383qOn7b3Y+H571DoLx36nHPb/h3VkWT1KvkeG4vlRPFXuKTjxe8NlWznY3GE4eRhKJzZc+a6mU4KXsZnTvjm4fDzHCayjTplOhNO0yVolEijNi7TZNlCbM2C5KKJlrM2IsSiqZNmdC10LK2QTQvYspZHENLppxFuIy4hxE0aa8Qsz4hxE0aaWLKWSuY0LWTZHCRQ0LWRZWxY0qSGRYsKCiUGy6XbOXIo2XkzJs03iNlXINlWytwbIbIZFlbibK2Gyoai1lWwQzWgshshsq2G5E2LKWRZdLppY4ilixo004g2Z8RNl0mktlWyWyjDULFlbI4irpaxZSxYXS9iyhJEXRJVE2RmrWLK2LCaWsWU4iOImjS1iynERZTS/ERZWxZDS1kWVshyGl0s5FXIq2VbLpdLNkWVsiy6XS1lWyAAbLQVlVGzWEaLImV9ktcjOuZpJ8iqRrTMqEi6iSkWo1IzaqkTRZInhNSMWiZayFEsom5GLVaslRLqJbho3IzclFEvGFl4ws4O57xg228UV6TU8NqPaPlxfu/A6YYXK6iYzLO9uKdz3LFtmHop55L1Ifm/Z+P4eOz5smozSy5ZueSTttjPnyajNLLlm55JO3JmVn0+LimE/d9Xg4JxT9xsrYbK2d3apbIBVsrNGyAVbKg2QCGzTIQCGVBlbJbKlQDBBWQgAqI7gdwFi3ckjuSRUggkNJTJKkpkVYEEkWLElCbI0uSipJFWBBJFSSVJI0siSpK5kVYEIkKkkgEVJeE5QnGcJOMou1KLpp+ZQkh5et2bxfLCo4NxucEko5oq5df1vPl3XPl3s9lizYtRiWTDkhkg+koSTT+KPkNnP23eNZtWXi0+S4O7xTtwd968+S5nk5emmXvi+V1XpmPJ+bi9q+oMpIz0GrhuO34dXj5LJG3HyfRr2000as+blhq6r4NlxtxvmKXRDpkrrTKyTj7jlY1ESjaMZQaNlKmRNd10M6dMbY44LNFTOnWVAAsljQTZAM6E2TZQizOl00sWU4hZNGlrKtkoNE0pxEplBZNLppYszTLWTRpey0ZGViyaTTkqSDaOPxMnjY0nau3zIspxEWNNaXsWUsWNLpfiDkUsA0iUrKNkshlbiGVJZVlbiGVbJZU01BsiwyrZWlrKtlWyLK1pLZVgiytBAsgKWRYIKqbLJmbF0DTSyGynERxlNLMgq5EcQVLYsrZNhVkySqJsmmVrFlbIsaTS1hOyq5s0iiF9iislRqlyIlEM9zGxYcSKY00WSTGDL8HIJbGTdFGy2RUZthqJbIBNFVAJomgm1aLJEpFlEumbUKkWbvoSollE1pi1nwkpGiiWUDUjNyRGPIlxLqLLKJqRzuTJRLKJooluE3IxcmaiWUS/CWjE1IxclVEvHG2y6goxc5NRjFXKTdJLzZ5Xd/EEtQsmm0nq6d8nkqpTXf3J+XX50d+Liud9muLjy5brFtu3iBxlPTaGS4a4ZZl1v+T+/5eZ5tsiyGz6WHHMJqPs8XFjxTWI2VbDZFnWOlGQQ2Qy6ZpZDYKtmmRsgEFQILKLl0KMqDZAIKyEAgqABBUCLDICHcDuCrFu5KZXuWIqQQSRUgAKlMkqTZFWABGkplihayKsmSVJTIqxNlbJsipJIBGlrJKokirE2VskKkkqixFSSmVJIr0nhPdlota9Jlk/RahpQ6vhydF7r6fI95XG/afHz6L4a3Zbht8Yzk3qMCUcl3z8nfe0ufts8XU8X80fD9U6XV+tj/AKu3kqZblKPMmXPmUXI8FxfH2xnFwfsK8XL2G2T29DjyVGLi643cGVIsWYsdIhkF1TKyVGbGpUWRYIJppNkAgzppIsgiyaVdMtZlY4jOjS7KkWRZNLItYsrYsmlW4ieIrQomj2XsWZ3Q4iaNL2LKcRFjS6X4hZSxY0umiZNmdk2NIlshshsgNQZDJBV2q0VaLhoq7ZtFWjRoq0VqVm0VaNGVZW5VCGWZFFa2qQS0QVZUFSSGGkNkMkhlVUhsmiKKu0WRZPCOELsTJsiiaCbSmTZWgRE2RZNMlRBtMTWJRUifSJEc77tkQzF5SHlDPbV2goopxj0gXVbKkVlNJGXpCrcmCYq5JWylGqxt9S6xFa7pGKRajdYvYXWL2Bm8kcZRZZQZylhLLEXTneVxVB+RdY2cqOK+xtHTvyNzFzy5Y4SxvyLLEznrTk+hNzFyvM4KxllA5bwlXjovan1NsFEngNuAcJqRm5s+EcJrwk8BuRm5MlC2TlyYdLieXUZY4sa7yfXvS837Djbluum2qEfS3PLJXHHHr735K+R4rX7lqdxyqeoyXw3wxSpRT8l/dnp4uC5+98PTwdLnze99o52779m3FPBjXotKpWor7UvLi/Gvxqzpmw2VbPoYYTGaj7PHx48ePbjBshshsg20EBkWVkbIBBUGyrYbINMgIsiyonia6FSSGyogAgqBAARADZBUQACodwR3AIt3JK9ySNLAiwRVgiCQJABGk2SVJIqwCAVNk2QCKvYsqmTZGlrJKk2RVgQSRU2WTKE2RYtZJVMkirWSVJIqxytBuGo23U+n00kpVTTVqStOvu7HEJslm/apljMprLw+i7R4i0u6Vjf6HUO/0UndpeT7/j1O64eJerz9h8hPUbL4syad+h3CU8kOSjlSuUe3PzXe+vvPFy9N84vidX6ZZ+fh/wBnspLlTMZRcWcnFnw6vEsmPJCcX0nB2n8UVlDszx3F8mW43VcOUe6M2cuWNrnEwlBS6cmYsd8cmadF7tGbtOmFKjGnTSSCG+6I4iaWJDIsizOmkkWLHJk0qLBNCjOl2qLLUQ0TS7CLIsiyaVqmWMFKi3GTSaXZm+QcyjlZNNSLcRFlbIsmm9NLJsysmyJprZNmPETxENNbBTiJ4kE0sCLRHEBJA4hxAKIaJsiyqo0Q0WZDLtqVm0RRoyrRdtSqNFWjSiKLtqVnRFGlEDa7U4fYOD2F7HENm6pwFXE0cirZdrLVKIpFyKQ2u1KFGlInhGzuZcLLKNF+FeZNR8xtO5nyRVyNHXZFOBvsTayqA0WJsvHA2NlzkcfmOFs5kdP7DWOmb7Bi8sjgLHIssTOyjpfNGi0yK53qI61YfYaLC/I7JadeRdYV5FcrzuuWCT7F1p35HYrEvIusa8i6crz116078jRac5vAieA1I53mrhrAWWFeRy+AcCs1IxeWsY4jaOI1jA2jA7Y4uOXI4/ofYHh9hzVjvsS8XmdZg5fVddLEZyxnPnFI402Li6Y52uLwDhSLSbbKZZ4tPgnnzzUMUFcpPsSYus3fZKi30R5/d/EmLS8WDROGbK4/xqacYP2eb+7380dfvfiWer9JpdH6mmfJzpqU139yfz+dHnWz2cXT/OT63S9D/Py/7L5c2TPkeTLklkm+spu2/iZ2Q2Q2e2R9Xx7QsiwRZUCGwVsrNS2VsEFQbIsNkGkCGCAgBZVsqBABWQgAqBDYbIAEEkFQAIKh3A7gLE9ySO5JFAAFSmSVJILAgkKkkqSRUkpkAKsSVTJMqklMqSGtrWSVJsmlWsmyosirgiySKkmypIVayUytiyKuTZQtZFSTZUmyK7Dbt31e15OLT5Lg7vHO3B+2vPpzPbbb4k0O48MHP0Od0vR5OVvl0fR837/YfOibOPJw45vH1HRcfP732r651M541LqfOtBv24be16PO540kvR5W5RpLlXl8KPWbd4q0OsqGd/Vcvlkfqvr0l++uvc8fJ0+WL43P6fzcPvPeOznja+0rXmjjzxuPPqvM7FqzKeHq48n5djzXF5seTXl17Is2yY6fNcLMnFoxp6JZUWLIIsmmk2TZVkWZ0rSxxGdiyaNNOIhyKWRZNLIs2VbIsiyaakTYsq2DOmk2LIBNKmyCBZNCWQLIsmlTYsrZFk0umljiKWRZNGmvEOIzJshpfiHEUsWDS/EOIztiwaX4iOIpxDiC6WsK2V4gp0UacLIcWWjNM0tNBjdjjPkQzWaMqDcu0EUWonhC7UoijTgHAU7lKINeAn0ZDuY0TwWbrGXWMrNzcZYyywnKWL2GscQYvK4awew0WD2HMWNIsoryK5Xmrix05rHAl2N1BvojWOB9+RdOWXK4yxpdjRQ9hvwRXRFuEunO8jBQLrE2aqJdciyOdzrNYCfRUacRDdmpGO6qcA4S9CjcxNq0KLEGpim1aCXMsDchteCORCkcVZEiyye064uWUtcz0iRnPIYekF2dYxMNInKzGSsy3DcdLtmFZNVk4eK+GKVyk0uy/uuZ4nePE+p13pMGD9DpZWqS9aS/lP8AJedczePFlm9/TdJyc3ian3d9u/iHS7apYsTWfU06jF3GDuvWfz5deXY8ZuG6arc8yyanJfDfBFKoxTfRL8+vJHDbK2evDhxwfoOn6Tj4Z7e9+6WyrYIOunpCGxZBUCLDZUrKWyLBBpAIhsi6KgyAyAgGyGyCoAEFQAIZULIBAQABUCAGVEAAKdwR3AIs+oI7khUggkigBICyxUWRVgQmSQSSQAqSUyARVrFkEoKkkgEaSSRYIq1k2VskirJklbJIqSbIAVYmypNkVZMkrZNkVJNlbJIq1k2Vskiuw0O867b5R9BqJcEf+Tk7hV2+Xb3rmeh0njSDSWt0rTp3PC7t3y9V9OXtZ45MmznnxY5eY83L0fDy/qj6hp9bodxj/wAX1GPK6b4U6kldXT5ojJp5R5x5ryPmJ2+i8S7no7XpvTxf6ue5U/fd9vOjy59L/wBtfO5PS8sffju/6vXyim66MzkmjiabxZt2qajrNPPA7+0vWSVd2qf3HaxwYdTjeTSanHmgnXqyTV+VruebLiyx8x48sc+K65Jpw7Is1yYMmP7UGvb2MWcrGpZfBYshkE02tZFlbBnS6WsiyCCaVYixZBNCy5l+FFIo0SJpLUcBHCWKtk0S04CPRhSLcRNLusnFoqaykZ9zOmpUEglE0u0EpMF4saS1XhZPC/I0tEWiaTurPhZDTRrZWXMaJWZFF6FDTW1aFFqJoaNqq0XUiKA0l9xuyKJJSGk2ihRaiaGk2rRNFkiyRdJaqkWUSyVmkcbfYaYuSiiaKJpHEawxxXUacss2cMbfRG8NP5llOMeiJ9Iy6ccsrfC6wRRKxQiUU5MW2XTnd/dfiiuiKtuQok1pEJEpAskamKWoJAo1MU2E0KJ6Gpim0UA5FXI1IiWyrkVcjNys1pqYruZVzshRci6xeZqRr2iibNI2zrddvu27cmsmdZMibXo8VSladNPsvjR5PcfFev1lwwP6ri8sb9Z9Osvh2rr3O/Hw5ZPTw9Hy83ian7vba7dNFtkL1WdKVWscecpde3w6vkeX13jPU5HKGixQwQ7TkuKfXr5Ll2p+88rPLPJOU5ycpSduTdtvzKuTPZhw44+X1eH03i4/fL3rfPqMmfI8mXJPJN9ZTk238WYORVyIOz6Ekk1BsixZBTZZFhshsukTZWyLBdMgIbIsqFkAiyoAEWVAgWQVAEAJsAIKgQABAAKgQSRYQIBMShRD5GhVgU7gdwCJ7kkPqAJAAUJIBFWBBIUJTIBBYkoiwVJJUmyCSSpJGkomypIVYEJk2QSLIBF2tZJUlMNLWTZWybIqxJSy1kVJNlbJIq1klCbIq9grZJFWJK2TYVNk2VskirJmmLLkwZFkw5JY8i6Sg6a+KMSUyWFkvtXe6bxVuenxuE5488aSXpY218VV/GzsY+KNDm4nn0eXC/1fRSUr991R5KybOWXDhl5jy59Fw5e+tf0e5x6rRaivq+sxZLlwqLfBJv2RdN/A0lBptNNNHgrN9Pq8+lnxYMkoN9a6P3ruefLpJ/LXDL0/X6cntHEg6DD4izRjWbDDI6VOL4X8epzcW/6ObipxyY21zbVpfLn9xwy6fOfDzZdNy4/DsmQYY9x0WWLlHU40rr1nwv5M5XCcbhZ5jlZcfMUBbhHCZ0m0KVGimilCiaS6rS0VZFDhJpFWLLcJHCZ01tXqKL8JFE0bRRFF6FE0bVoItRNDRtUFqFE0bVFFqFDRtWiSUvM0ikNJctM6HC/I5CSJpDTPe41CjaSRk0NLMtlEihQ0bBRZRJURpNoReMbJjjNY4/JDTFyRFJdi6b8i8cE3+qW9E49RpxuUVTZZIlRLqBe1i5KpFkiyRaMLNdrFyQkSkzThSRHU12sdyqiyVFE0WSZZilqtE0TQujUxZ2iiSrkVcjUi6WcirkV5voTwN9TWl1EORHN9EWl6PFCU8koxjFW3J0kvM6rV+Kdq0bcVmlnknTjgjfbrfT7zePHb4dMOPPO6wx27RYm+vL3l1iiuvM8TqfG+syWtNpsOBONXJuck/NPkvuOh1m563Xyb1WpyZVafC3UU6rlFckejHpr8vdx+l82f67p7rcPFe26JvHik9TkSfLFXCnXK5fus8lufiXX7lxQ4/Q4Ha9Hj5WufV9Xyfu9h09kNnpw4ccX1ODoOHh99bqbIsiyLOr2JsgiyGaTaWyLIAZLBFlWyolkNkAqFghsgqbGwQLKgyLFkFAAgqAIAZCACoEAACACoAgACCSCgSmQAi9kNlbIAdwF1AIl9SSO5IAAEUAAUJTIAFgQSRQkgkKWSQCCxNlSQqQARUggkipskqTYVJJUkgmySAFWJsqSRVkybKEojS4Kk2Q2sLIAaWskqLJoXsmylkkXa1klbJIqSbKk2FTZNlSbIq1k2UsmxpVrNMeXJhk5Ysk4Saq4tpmVizNiWS+XLjuGsjJSWqzWnfOba+Rt/DW4f6R/3I/uOusmzN48b8MXi475jtMe+66ErlOGRV0lBV91Gn+EOr/5vB/sv9509kmbw4fZi9PxX+V3OPxFqFNekw4pR7qNp/O2b/wCEi/0T/wAT+w8+LM3p+O/DN6Thvw9B/hJ/+U/8T+wf4SL/AET/AMT+w6CxZPw3H9k/B8P2d/8A4Rr/AET/AMT+wf4R/wD5T/xP7DoLJsn4bj+x+D4fs77/AAjX+if+J/YP8I1/on/if2HQix+G4/sfg+H7O/8A8JF/of8A4v8AYP8ACSP+h/8Ai/2HQ2RY/Dcf2PwfD9nqP8IdD/zWo/2V+8j/AAh0X/N6j/ZX7zzNizP4TjZ/A8T00d/0UpJOOaKb6uKpfeb/AML7d/pP/hy/ceSFmb0fHUvQ8d+71n8L7d/pP/cl+4n+GNvX/vP/AHJfuPJWLH4PBPwHH969ct52/wD0lf7Ev3E/wzt/+lL/AGJfuPIWLH4PD71P/j+P71657xt7/wDel/sS/cP4X27/AEpf7Ev3HkbIsfg8Puf/AB/H969gt423/Sf+5L9xgvEWh/5vUf7K/eeXsWWdHxxZ0HF87esj4k26uePU37IR/wDMaLxPtcf+R1T/AKMf/MeOBfwnGl9O4b93tF4r2xdNPqP9iP8A5jm4/EezuEZPWcDaTcXila9nJUfPgS9JxueXpfDl819JwbztWq4uDcsK4evpPU+XFVmv13bf+k9J/wDOj+8+Ygn4PH4rjfSMN+2VfWvqzXd/In6u/b8j5JZFk/B/u5//AA1/7/7f/r69HAk+afyNOCK7M+O2B+E/dm+i2/z/ANv/ANfYHD2FfRnyjBrtXpoOGDVZ8UW7cceRxV+fI5WDxBu2n4uDXZXxdfSPj+XFdD8LfiueXo3JP05R9O4H2QcJeR83/wAKd5/01/8Ay4fuLZfFm75MjlHURxp/qQxxpfO394/DZOf/AMPz/ePono/OSKuEf2j5pn8Q7tqIKM9dkSTv1Kg/nGjiZdw1ufG8ebWajJB9YzyNp/Bs1OmvzXTH0fk/myj6nN4scJTnLhjFW5N0kvM4Gffdp08OOWswNN16kuN/JWfMrIs6Tpp813x9Hxn6stvcarxtpcdrTafLlalVyahFrzXV/cdLqvF25553hlDTxTdKMVJtdrbv7qOgshs648OE+Hs4+g4OP+Xf9W2fUZtTNTz5smWaVKU5OTr4mVlbFnWTT1SSe0TZFkWRZdG02RZFkF0ibIsENl0ibIshsiy6TabIsggqFgEWETZVsEFRNkAiyoWQAUAQAmwgAqBAAQIAKgQAAIAKgAQAABUAABAJICC6gdwFie5JHcASACKAAKAAASQSFCSAQWBBIUFgAWFlSbIqwIBFWBAsKkkgEVYWQALElSbIqSSpIVYmylkkVYmytk2RVhZWybJpdrWLKk2F2tZJSybJoXsWVskml2sLKk2RdrAiwF2tYsiwDa1k2UJsml2sCtk2F2kmytkkE2SVAFgVJsCRZFiwLWCLBBIIAEggASLIAEggASCABIsgATYsgWAsWLIsCQRYsqJBWxY0LWRZFkWNC1kWVsWXSLWRZWyBpNrWRZFkWXSbSLK2C6TaQVsNl0m02Q2RZDY0JbIIsiy6Ta1kWQQXTO02QRYKhYIshsCSGyLBUAQCoECyLKgAQE2AEBE2QAUCAAgQAVAgEFEkAAACAgACgAAgAQBJAADuB3AWJ7gdwECSCQoACAAAoSQAqQAAJRAIqwIJAAAKWSmQCC1klUCKuCAFSSQCKkkgASTZWyQqUySosirWSRYIq1klbAFibKpkkXaSbKgLtaybKgir2TZQDRtcmyidE2TSrWSVsE0u1rJKFkyCRZFiwqbJsiwDabJsqAu1rFlQTRtewUJsaNrCytixo2tYsixYXa1iytiyaTa1grYsG1gVsWNG1gVsiym17IsrYsaNrWLKWLGja9kWVA0m1rFlbIsuja1kWRZFjSbWsWVANpsWVFl0m02RZFkWNJtYWVsiy6RayLK2C6E2RZAKm02QQAmywQ2RZUWsiyCAibIsEFACyLCJsgggqJsgAqABARJAIKABDCJsiyAVAAWAIBAAAFQAAQAAAgkgoAEBEkAAAABHcE9wKsT3A7gIEkEhQAEAABQAASCCQoAABJAIqSSABIIJIoLBNgLJsgBVgRYIqwIAFgRZJFLJIAVIsiySCbJsqTYVJNlbJIq1k2UJsCwK2TZFWsWRYBtYFbJsi7STbK2SF2mybKixo2tZNlLJJpdrWTZQDQvZNlLFk0q6ZJnYsaGlgzsmxoXBSybGhaxZWxZNKtYsrYsaFrFlbA0LWLKixoWsiytiy6RaxxFbFjQmxxEWLGjabFlbFjSbTYsiyLLo2tZFkWLGk2mxZWxZdG02RZFgJtNkWLICbTZABU2AixYAWRbIKibIsiwXQAixYRJFkAqFkWLAAWLIKgBZARJAAQBFgoNkABAgkiygQAEAAUGQLAQAAAAAAAECLAKIBIAgABAAAO4C6gLE9wO4CBJAAkEAipBBIAABQkgA2kEALtIIJAEkAipBAAsCAF2sCtk2Q2kECwu1gVJsCwK2TZF2sSVsWDawK2TZF2sCtk2wu0gixYNrAgEXawsqTYNrWTZSxZNKuSZ2TY0bXBWybJpdrWEVsWDa4KWTbC7WBWxbGjawK2LJo2sSVsWNLtYFbFjRtYFbFjRtYmytiyaNrWLK2LGjawsrYsuja1iytkWNG17FlOIWNG17IsrYtjRtaxZSxY0m1rFlbFl0bWsiyLFjSbSCti2DaxBFixpNpBWxY0bWIK8QsukWIK2LGjaSLIsiy6Ta1kWRYKbTZAICbSCLIsG1iCLFlTaSCLFhNpBFkWBIIsFQBAsG0kEWLKiSCLFgSQAEAQCm0kABNgAAAEBNpBAsCSCAUSCABIIAQAAAAAF1A7gLEvqACASAUAAQAAFAAAAAAkAKAAASARQAAAAAJAChIBFAAAJAChIBAJACgAIBIAUAAEokAigAAkAEUFgATZIAAAEUAAAWABJIAUIACBIAUAAAAAAAAAAQAAAAACAAAACBFgACACgRYAAAAQACogAFAAAQAAiGAAgQAVAhgAAABDABWQAAQACiAAEQACgAAgAABAAAABAAAQwAAABQAAQAAEAAAAAC6gAE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4" descr="data:image/jpeg;base64,/9j/4AAQSkZJRgABAQAAAQABAAD/4gIoSUNDX1BST0ZJTEUAAQEAAAIYAAAAAAQwAABtbnRyUkdCIFhZWiAAAAAAAAAAAAAAAABhY3NwAAAAAAAAAAAAAAAAAAAAAAAAAAAAAAAAAAAAAQAA9tYAAQAAAADTLQAAAAAAAAAAAAAAAAAAAAAAAAAAAAAAAAAAAAAAAAAAAAAAAAAAAAAAAAAAAAAAAAAAAAlkZXNjAAAA8AAAAHRyWFlaAAABZAAAABRnWFlaAAABeAAAABRiWFlaAAABjAAAABRyVFJDAAABoAAAAChnVFJDAAABoAAAAChiVFJDAAABoAAAACh3dHB0AAAByAAAABRjcHJ0AAAB3AAAADxtbHVjAAAAAAAAAAEAAAAMZW5VUwAAAFgAAAAcAHMAUgBHAEIAAAAAAAAAAAAAAAAAAAAAAAAAAAAAAAAAAAAAAAAAAAAAAAAAAAAAAAAAAAAAAAAAAAAAAAAAAAAAAAAAAAAAAAAAAAAAAAAAAAAAAAAAAFhZWiAAAAAAAABvogAAOPUAAAOQWFlaIAAAAAAAAGKZAAC3hQAAGNpYWVogAAAAAAAAJKAAAA+EAAC2z3BhcmEAAAAAAAQAAAACZmYAAPKnAAANWQAAE9AAAApbAAAAAAAAAABYWVogAAAAAAAA9tYAAQAAAADTLW1sdWMAAAAAAAAAAQAAAAxlblVTAAAAIAAAABwARwBvAG8AZwBsAGUAIABJAG4AYwAuACAAMgAwADEANv/bAEMACAYGBwYFCAcHBwkJCAoMFA0MCwsMGRITDxQdGh8eHRocHCAkLicgIiwjHBwoNyksMDE0NDQfJzk9ODI8LjM0Mv/bAEMBCQkJDAsMGA0NGDIhHCEyMjIyMjIyMjIyMjIyMjIyMjIyMjIyMjIyMjIyMjIyMjIyMjIyMjIyMjIyMjIyMjIyMv/AABEICSQEOAMBIgACEQEDEQH/xAAcAAEAAwADAQEAAAAAAAAAAAAAAQIDBAUGBwj/xABeEAACAgECBAIGBgQICAsGAgsAAQIRAwQFEiExQQZREyJhcYGRBxQyobHBI0JS0RUzYnKCsuHwFjQ1NlRzksIXJENTVXSDoqPS8QhERZOUpLNk4iUmN2NldSdWhMP/xAAbAQEBAQEBAQEBAAAAAAAAAAAAAQIDBAUGB//EADcRAQEAAgEDAwIEBAUEAwEBAQABAhEDBBIxBSFBE1EUIjJhM0JxoQYjgZGxNFLB0RVD4fAlYv/aAAwDAQACEQMRAD8A8u+pVmjXMo0WPfYzZVmjRVo0zYyZVmjRVo1GbGbKNGjKtGoxYzZRmlFWjUZZsqy7KtGmLFGUaNGijNRms2VZdohmozWbRVmjKNGoxYzZVl2VZtms2VZdlWWM1VlSzINM1UqyzIZWVQSyCoggkMqKkEkMqBBIAgEsgoAAAAAAAAAAAAAAAAAAAAAAAAAAAAAAAAAAAAAAAAAAAAAAAAAAAAAAAAAAAAAAAAAAAAAAAAAAAAAAAAAAAAAAAAAAgAAAAAAAAAAAAAAAAAAAAAAAAAAAAAAAAAAAAAAAAAAD6E16xRo0f2irPhx+hsZtFGaMo0bjFijRRmjKNFjNUaKM0aKNG4xVGUZo0VZqMVmyjNGVZpms2VZdlWjTFZtFGaMo0ajNVZRl2VaNRiqMozRlDcZrNoqzRlCsqMqy7KtGmVWQWKmmVSCzK0WM0ZBJBUVYJaIAEEkFAABAAFAAAAAAAAAAAAAAAAAAAAAAAAAAAAAAAAAAAAAAAAAAAAAAAAAAAAAAAAAAAAAAAAAAAAAAAAAAAAAAAAAAAAAAAAAAAAABAJFEEAUKAAUKAAUKAAUKAAUKAAUKAEkUSAAAUAAAAAAAAAAAAAfQ31KtGj6lWfClfobGTKsvJFWajNZsqy7Ks0xWbKM0ZVmozWbKsuyrNxixm0UZoyjNRhRlWXZU0zWbRVl2VfU1GKzZVl2VZqM1myrLsqzcYqjKMuyrKzVGVZcqzTNUIZZkGmVGQWZVliIILFSsjIZJBRBBJDCAAKAAAAAAAAAAAAAAAAAAAAAAAAAAAAAAAAAAAAAAACgAAAAAAAgAAAAAAAAAAAAAAAAAAAAAAAAAAAAAAAAAAAAAAAAAAAAAAAAAAAAAAAIAAAAAAAAAAAAAAAAAAAAAAAAAAAAAD6M/tFGaS+0VZ8GP0djNoo0aszZuMWKNFGjRlGajLNoqy7KtGoxWbKtF31Ks3GKzZRo0ZRo1GaoyrRdlGaYsUZVouyjNRmqSRVl2UZqMKNFWXaKM3GKo0VaLsqzTNZkMsVZqM1RkFmVNM1DRVlmQyoqQSQVlBBJAQIJIKIBJBQAAQAAAAAAAAAAAAAAAAAAAAAAAAAAAAAAAAAAAAAAAAAAAAAAAAAAAAAAAAAAAAAAAAAAAAAAAAAAAAAAAAAAAAAAAAAAAAAAAAAAAAAAAQAAAAAAAAAAAAAAAAAAAAAAAAAAB9Il1Kl2uZRnwI/S1RlWXZVrkbjFZsozRlGjUYrMqy7RVmozWckVLsobjFUZVl2irNRisyjNGUkjTNUZRmjKM1GKoyjLsqzcYUZRmjKM1GaoyrLsozUYUZVlpFTUZqrK0XZVmmaqyrLMhlZVKssQyogqWKlQDAZUQACgAAAAAgE0KAgE0KAgE0KAgE0KAgE0KAgE0KAgE0AIJAAAAAACgAAAAAAAAAAAAAAAAAAAAAAAgAACASKAgE0KAgE0KAgE0KAgE0KAgE0KAgE0KAAAAAAAAAAAAACAAAAAAAAAAAAAAAAAAAAAAAAAAAAAAAAAQSAIBNCgIBNCgIBIA+kyXrFGuZpL7TKvqfn4/S1nJFWXkUZuMVRlGaMozUYrNlWXZVm2azZRmjKM1GKoyjNGUZqMVmyrLsqzbNZsqy7Ks1GKzZRmjKM1GKoVZZlWajNUZVl2ijNRhRlGaMozcZVZVln0ILGaqyrLMhmmVCGSwypVSO5LIKiAySGVEAAqAAAAAAAAAAAAAAAAAAAAAAAAAAAAAAAAAAAAAAAAAAAAAAAAAAAAAAAAAAAAAAAAAAAAAAAAAAAAAAAAAAAAAAAAoACAAAAAAAAAAAAAAAAAAAAAAAAAAAAAAAAAAAAAIAAAAAD6XL7RSRo/tFJH5+P0tUfQozRlGbjNZsqy7RRmoxVGUZozDPmhhjcn7l5m4xRnFy6vHj5J8T8kZwjq9y1EdPpsOTJOT5Y8ats9ft30fY8GF6vf9bDS4YLiljjJKl7ZPkjz9R1vD00/zL7/b5ZmOWf6Xip6vLkdQVX0SVs5em2Le9wp4NDqpp9JcDS+Z62fjTwj4eUse06H63NKlOEKv3ylzZ0+q+lvecirTaTSYfa05tfejy/jOt5f4HDqffL2/slx48f1Zf7OOvAPiXIrW3v8ApZYL8WRPwB4lgr/g+/5uWD/BnEyfSZ4rm7W4wgvKOnx/nFiH0meK4PnuMJ+yWnx/lEf/AOv5/J/dnfT/ALsdVsG96C3n0GqhFfrcDa+Z13p8sJVJc11TXM9Xpfpc3nHS1Wl0mdd6i4N/edzj8beD/EaWPetvWnyyXDxyhaX9KPNF/G9dw/x+Hc++N3/Y+nxZfpy/3fP46mEuT9V+00dNWez3P6OMOpwLV+HddHVYpK1jnNO/dJcmeEz4NXt2olg1OHJhyR+1jyKmfQ6Tr+DqZ/l33+3y5cnFlh5asqyIZY5Fy6+RLPdHGqlH1LlZdTcYqjM2aMozUZVKlipqM1DKssypWFSGSQzRUEMkhhlBBJBUCCSKKAFCgAFCgAFCgAFCgAFCigBQoABQoABQoABQoABQoABQoABQoABQoABQoABQoABQoABQoABQoABQoABQoABQoABQoABQoABQoABQoABQoABQoABQogAUKAAUKAAUKAAUKAAUKAAUKAAUKAAUAAAAAAAAAAAAAAAACAAAAFCgAFCgAFCgAFCgAFCgAFCgoBQCPpsvtFJF5faKvofn4/TVmUZoyj6mozVGUZdmWbJHDjc5dF95uOdYarPHBDzk+iI2XZNb4j3D0WFequeTLL7MF/fsZbdt+q3zdIafBFynPnJ9ox7s9R4o8SaTwptkfD+xNR1fDWozx6wbXPn+0/uPH1XU545Tg4PfO/2n3rEkv5svDfX7zsngHTS0W344azdXanNu+D+c/fXqo+a71v2479qZZddqZ5Fdxx3UY+5HXznLJNynJyk3bbdtlGduk9O4+C9+X5s75tefk5ssvae0QAeg2fwV4g3yEcmj2+awSqs2ZrHCvNX1Xus9vJy4cU3ndRykt8PPEH0zB9DG8TX6bc9BB/yOOX4pGep+hffscJS0+t0Gelai5ShKXsVxr5tHmx9S6W3Uza+ln9nzZg7fevDG9eH5Jbpt2bTxfJZGuKDfkpK1fss6g9mGeOc3jdxzss8uz2bf9y2LUrNoNVPHzuULuMvej6Vot62H6QNLDQ7jjho90SqM+nE/5D/3WfIhGUoyUotqSdpp9Dw9X6dx8978fy5zxY6cfNlh7X3j03iLw7rfDe4PBqFxY3zxZo9Jr8n7DgYsvpFT+0e88LeJtJ4t21eGvELi9TJVp9TPrN9uf7X4/j4vfNn1Ww7rl0eoVSg7jLtKPZodD1mdzvT9RNZz+8+8a5eOSd+HisWVkITWSF9+5Mj60eaqMzfU0ZR9TUZqrKssQzUZqjILFTTFVZBLINIqQyWQwiCCQVEAAoAAIAAAAAAAAAAAAAAAAAAAAAAAAAAAAAAAAAAAAAAAAAAAAAAAAAAAAAAAAAAAAAAAAAAAAAAAAAAAAAAAAAAAAAAAAAAAAAIYJAEAkEEAkAQCQBAJAEAkAQCQAAAAAAAAAAAAAAAAFAAB9Nl9oq+haX2irPz79NWbKM07FGajNUZ1GvzekzcCfqxdfE7PU5PQ4JT71y95n4W22O57/p8eVXhxv0mS+6Xb4uhyck4uO8l+HHL3sxeg9Ni8DeDY6t0t21/8Un1iq/BJ372j5Xmy5M+aeXLOU8k5OUpSdtt9Wz0HjbfZb74iz5FNywYH6LCuyS6v4s82zl6d09wwvNyfry97/wCnn5895ds8QL4cGXU58eDDjlky5JKMIRVuTfRIofSfo62THgwvedRFPLO4adNfZj0cve+a91+Z363q8el4byX/AE/qxxcV5cu2O78I/R9otqx49XuuPHqte+ahL1seL2JfrP2/Lzf0PE7Z1eHJfc7HBM/CcvUcvU8ndyXb6f0pxzUdhihZyli5HHwSVI50Gmj7XSdNhli8ueVlcTUabHmwzw5scMmKa4ZQnFOMl5NPqfHfHn0WQwYc26+HcbUYevm0S50u7x/+X5eR9smk0cTI+F2d739Hl38d9vs56mc1X5CIPof0reEobJu8N10WLg0Ouk+KMV6uPL1a9ifVL+d2R88P0fBy483HM8fl5MsbjdVbFlngzQy4pyhkg1KMoummujR9VnPD9IPgiepil/DW3K8nJXNU/ufX3o+Ts9H4I3yexeJcGVTccGZ+izK+Ti31+D5nj9R6e54Tm4/14e8/9OnDnq9t8V1mOTxz58uzOVLodp402hbR4jzwxpLBn/T4q7Rl2+Dte6jqMcuLGvNcj39NzTm48eTH5cs8e3KyjKSLsrLqeliqEMkhmozVSrLEM0xVGQyWQyoqwSyGVEEMkhlRAAKgAAAAAAAAAAAAAAAAAAAAAAAAAAAAAAAAAAAAAAAAAAAAAAAAAAAAAAAAAAAAAAAAAAAAAAAAAAAAAAAAAAAAAAAAAAAAAAAAAAAAIAAAAAAAAAAAAAAAAAAAAAAAAAAAAAAAAPp0vtFGWl9oq+h+efp6oyjLsozUYrrt0nUYQXfmdzsOf+BvCG+btVTlBYMb/lPkvvkjz+5SvU15RR2e9y+r/RnocUZNfWtY5yX7Sjf5pHDrJ3Y4cf8A3Wf+3Dfvb9ng3z5kEkH1Z7PCvgxS1Gox4YK55JKEfe3R9m0uXHpseLTYuWPFFQivYlR8k2VJ77ob/wCfg/vR796xw1DTfc/O+ty55Y4Pq+mYS91e202dNLmdpgzdOZ5DQ67iSVnd6fU8lzPzNwuNe7l43psGbpzOfj1C8zzmHU9OZzIanl1PpdN1XY8HJxO5lnVHGyZbOG9Ty6mcs99zp1PWTPHTGPFp1fjnbce8+Bt1wSS48GJ6nG32lj9bl70mvifmtn6s07jnU8U0pQnFxkn3TR+VGfa9D5Llw2X4eTqcdZKsJ0wwfc8+zyvo/inN/DPgfYd4a/SQi8GST7tcvxi/meKwP1mvNHqtncdT9Fe64ZO5abVxyRT7JqK/eeSxOssT5/pk7Mc+L/tyv/v/AMu3P72ZfeOSyki7KSPqxwqrKssVZuMVVkEsgrNVZBLINIqyGSyGVlBBJDKgAKAAUKKAFCgAFCgAFCgAFCgAFCgAFCgAFCgAFCgAFCgAFCgAFCgAAAAAAAAAAAAAAAAAAAAUKAAUKAAUKAAUKAAUKAAUKAAUKAAUKAAUKAAUKAAUKAAUKAWQTQoCATQoggE0KAgE0KAgE0KAgE0KAgE0KAgE0KAgE0KAgE0KAgE0KAgE0KAgE0KAgAEAAAAAAAAAAAAAB9Ol9oqy0vtFGfn36aqMozRlGajNdJuH+OZPh+BzfE8mvBXh2Nvhcs7a9vEcLcFWrn7UvwOd4jh6TwJsuT/ms2WHzbf5HLqP18V/f/xXms9sniiCSD6bxN9Bnjpty02onbjiyxm68k0z2+6wlg1Ta6XyaPAH0DZ8i33w/FXeq0qWPIu7X6r+XL3pnxvVcNdvL8T2r6Hp/L259t+TRa5wkrZ6PSbgmlzPG5MGTT5GmnyOVptXKDSbPicnDjn7x9/tmUfQMGsTrmc2GrXmeK024NVzOxx7hy6njy4rHnz4XqVqrXUh6n2nnlr/AGkPcLkknzZz+nlXP6Tvtfuf8HeG911/pOCWHS5HCX8tqo/95o/OLPp30i779X2jT7Fil+lztZ9TT6RX2Iv3v1vgvM+Ys/Z+k8F4eCb818HqsplyXQQSQfVeZ7LwzJvwL4ojfJfV3/3mebh/GR96PTbDD0X0f7/lfTLlxY1700/zPMw/jI+88PRfxOW//wDX/iO3LNY4/wBHKZSXUuykj6ccFSrLEM1Gaq+hUsVZphVkEsgqKshkshlRAZJDKiAAVAAAAAAAAAAAAAAAAAAAAAAAAAAFAAAAAAAAAAAAAAAAAAAAAAAAAAAAAAAAAAEAAAAAAAAAAAAAAAAAAAAAAAAAAAAAAAAAAAAAAAAAAAAAQAAAAAAAAAAAIJAEAkBUAkAQCQBAJAEAkAfTZfaKstL7RRn59+mqrKMsyrNRiup3SNZoy81Rz5Y/4Q+j/W4I88mkzrNFVzro/wAzDccfHp+JdYs28L5oS1mbb8vPFrMTxte3+9nLqpfpd8843bjJ+fV+XhSDlbhpJ6HX5tNkjUscmjin0cMpljMp8vBlNXVQdhs276jZNyhq8FSpcOTG+k4vqmdeQxnhjyY3DKblJbLuPrkceg8QaD69ts1OP68H9rG/KS7HR5tFLDkaaqjxO37lrNq1S1Oh1E8OVKrj3Xk10a9jPYaXxa95xywajb4rWKLksuF1F9OsX0+D+B+Z6j03m6e3Lju8P7x9vouvmVnHn5b4oSRzccZ9jLQ7du2qacNOop9OI7/TeH91hKDnHE4tpOr5Hz87+77OWXHj5rrODK+STsw3HcsHhvAtRq6yayavBpb5v+VLyj+PRd2un3Tx/kx8eDadEtPJNxefOlKa90ekX77PE6jUZtVqJ59RlnlyzdynOVuT9rPs9D6XluZ83+z4XV+pSy4cX+6+s1mo3DWZtXqsjyZ8snKcn3f5e447JIZ+ik17R8QIJOTtuiybhuODSY162Waj7jOecwxuV+Fktuo9blh/B/0a6PE7U9dqXmfuXL8keZwq8qfkel8bavG9bpdswNei0GFY2l04u/3V9553Tx5OXwPN6djfpd985W116jXf2z4aszZozNn0Y4KkMsVfU1GKqVZYqzTKrIZJBUQQ+pJV9SshBJBUQCSKKAFCgAFCgAFCgAFCgAFCgAFCgAFCgAFCigBQoABQoABQoABQoABQoABQoABQoABQoABQoABQoABQoABQoABQoABQoABQoABQoABQogAUKAAUKAAUKAAUKAAUKAAUKAAUKAAUKAAUKAAUKAAUKAAUKAAUTQEAmgBAJAEAkEEAkAQCQBAJoigAFCgAAAAAAAAAAAAAD6Y/tFWWl1ZVn59+mqjKssyjNRis5xU4uL6NUzpLyaTVKUW4zxyTi15rozvGcDcMHHD0sV60evuNzV9q5Zz5jfxVoY7roMO+6VW5RUc8YrpJHiD2mw7nDSZZ6XVXLR6jlOP7L7SOp8SbBk2rVyyY1xabJ60Jew4dNn9DP6Gfj4/9OPNh3z6k/wBXQHqNh8CbnveOOoyNaTSy5xyZI3KS84x7r2ujm+AvDOPc9RPcddi49Lhlw4oS6ZJ9ea7peXdv2NH1hzWKHM8Pqfq+XDleLh8/Na6fpe+d2Xh47Q/Rps+CnqJZ9TKufHPhV+xRp/ez0+3eHNs0CrTaPDj83GKt+99y8NTxOrObhyn5vl6vn5f4mVr6E4px/pmnYabS441UUvgdpDS43HojrNPlXI58dTSPf0c49fmeXl7tus3HwR4c3Nzlq9o0s8k25SyRhwTk33co0/vPHb39DGz6qM8m1anPocr+zCT9Li6dOfrL32/ce91GucFaZhh3mLfBJpnu/H4ceWsMrP8Ahy/D3Kb0/N/iLwru3hfV+h3LT8MJNrHng+LHk9z/ACdP2HSM/VG77do9/wBpz7frYcWmzxp11g+0o+TT5n5t8R7Bq/DW9Ztt1iuUPWx5Eqjlg+kl7H9ztdj7fRdbOolxvmPHy8VwrqT3PhLRx2bbdR4g1cVcYOOCMl1l2Ol8N+H8m7auMprh08fWlJ9KOd4m3mGtyw0OjfDoNM6hFdJP9ox1GV6jP8Ph4+b/AOHXix+nj9XL/R0efNk1WonmyNyyZJOUm+7bORGPDFR8jLBj/XfwNmfVwkk1Hmvv71VlGXkUZuMqso+pdlH1NRioZDJZVmmUMhh9QyoqVfUsyCoghkkMqAAKAACAAAAAAAAAAAAAAAAAAAAAAAAAAAAAAAAAAAAAAAAAAAAAAAAAAAAAAAAAAAAAAAAAAAAAAAAAAAAAAAAAAAAAAASBAJAEAkAQCQBFCiaJoCKBNCgIBahQRUFqFAVBahQFRRNCgIoii1EUFRQJBBAJAEURRaiAIBICoBIIIA7gD6ZLqUZZ/aKyPgP0tUZVlmUZqM1VlZFmUZqMV1Ot0zxS44L1H9x2W17viy6dbbua49M+UMj64/7CZJSTTVpnVarRvG3LHzh5eQ5OLHmx7cnLdwvdi+lbDnw6H6vtc8ePHjUa0+XG/Uyc7+Dd/F37Dst3zrBik26SXNnyzbN7zbeninFZtNL7WOX5M9Jo9Zh1eGOPb9Unjtt6LK6fPrT+8/NdX6byceVy8/u9vT82Fsd5os7nK75HdYJnmtLqseGSjqIy08rr9Iqj0v7XQ9Bp5qcYyjJOLVpro0fI5MLL4evluNv5XbYZcjkubo4OGXI5HFyO3HdYvFlPdlqpNxZ5HX6/JptzShxVGPFKuiV1+Z6rUTjHHKc5KMYq3Jukl5nivEeKO44smPb9QpZckYpyxesklNS69LuK7jhwnJy6y8PRw5zCW2be52nXx1OCPO7R57x3otu3zDh0WaClqtNL0np+JJYIPqped8vV9ztd/NZtxxbTpZYdfraUo1LTYHcpdOTfZfLr3PJbv4i1G5QWDHGOn0kemKHf2tn2Oh6LnzsuN1+7ydTlw45X5/Zyt63vDi072vaW46ZKsmVcnkf7jzuPE8kv5PctiwvJzfKJyqUVSXI/UdP0+HDj24vl8md5Luq0kqRVlmUZ6XKqyKF5FX1NMqsoWZU1GahlWWZVmmVQySrKiGQSQVEEMkgqAACAAAAAAAAAAKAAAAAAAAAAAAAAAAAAAAAAAAAAAAAAAAAAAAAAAAAAAAAAAAAAAAAAAAAAAAAAAAAAIAAAAAAAABIJKIFEgIihRJNARQotQAihRNE0BFAmiaAqC1E0BQF6AFAXARQFyKAqC1CgKgmhQFaFE0CKrQosAKUC1CgKiiaIIqKBIAjuAAPpT+0Ub5ln1KHwI/S1DKMllWajFQyjJZVm4zVWVZLKM1GK4ufRwyXKPqy+46/Jhy4XzTrzR3DKS8jc/dyyxZaXxJuemiofWHlh+zlXFyObg8U4I5I5Mu3RjkX/ACmnyODRwMmmxT5uNPzRxp6GP6s2vejhn0XT8nvcVnLy4+K9MvF2ia55d3g/KOe/94Pxho4r1c28Sf8AKztf7x5R6Ka6SiU+pT7yicv/AIvp/wB1/E8j0Gq8X48s+OOg9JkSpT1OV5HXxOt1vifdNXFw9O8WN8uHEuHl7+pwlol+tP5IutPjj+rfvPRx9D0+HjFyy5uXL224UYTyPkm/abQ0yjznzfkcmkly6FWeyRx0q+hRlmUZuJUMoyzKM1GKhlWSyrNMoZRlmVNRioZVksqzUZCGCGUQyCSrKykgEFQYAAAAAAAJBAAkEACQQAJBAAkEACQQAJBAAkEACQQAJBAAkEACQQAJBAAkEACQQAJBAAkEACQQAJBAAkEACQQAJBAAkEACQQAJBAAkEACQQAJIAAEkEgAKJoqAFCgJomhQoBRIomiiCaFEhEUSCaAgE0KCIomiaFFEUKJoEEUCRRRBBaiKAgEggggtRFAQCaFDQiiCaBFRRFE0KArQokUQVogtRDQVAAIPo8nzKky+0VZ8GP0tUZVlmVZqMVVlGWZRmoxUMzZdlGbjKrKssyhqMVDKMsyjNxmqsqyzKM1GKqyjLvoUZqM1V9CjLsozUYqrKMsyrNRmqsoyzKs3GKqypZlWWM1RkEsg0xVWVZZlTURBDJZVlQIZLIKiCCWCogAAACQIBIAgEgCASAIBIAgEgCASAIBIAgEgCASAIBIAgEgCASAIBIAgEgCASAIBIAgEgCASAIBIAgEgCASAIBIAgEgCASAIBIAgEgCASAIBIAgEgoEgBAEpEgRRNEgqBNCiQFAkUVEUSTRNBFaJotRNAVomiaJoorQotwk8IRSgXoUBShRehQNqUKL0KBtnQo04SOEG1KIo04SKIrOhReiKApQLUKIqgLUQBFFaLAiqkUWBBSgWAH0J9SjfMs3zKHwY/SVDKsllWajNVZVksqzUYqrKsllWajNVZVklWbjFVZVlmUZpmqsoy7KM1GKqypLIZqM1STKPoWZVm4xVWVZLKs1GaqyjLMqajFVZVlmVZqM1UhksqysoZUsypplDIZLIZRVgMFZGQSyAAAKAAAAAAAAAAAAAAAAAAAAAAAAAAAAAAAAAAAAAAAAAAAAAAAAAAAAAAAAAAAAAAAAAAAAAAAAAAAAEhAAFAlIJEhBEglAKJSCJKhRNCiUiohIskTRKQRFE0TRKRRCRNE0TRUVomi1E0VFOEnhL8JPCBThHCacIoDPhHCacI4QM+EUacI4QMqIo14SOEgzoijThIaAzoUXoiiKzaIo0aIois6IaLtENEVRorRo0VaAqCaIIqASCK99J+sUbLPqVZ8F+jqrKslsqzUYqGUkyzKNm4zVSrLFGzUZqCjZZ9CjNRhDZRlmVZqMVVlGyzZVmozVSrZZlGaYqrKMs2UfQ3GahlGWZVmoxVWVZLKs1GVWVZZlWajNVZDJZDKyqyCWQaRDKslgqKgkgIhgkFRAAKAAAAAAAAAAAAAAAAAAAAAAAAAAAAAAAAAAAAAAAAAAAAAAAAAAAAAAAAAAAAAAAAAAAAAAAAAAAkAkAAWSKiKJJCQBFqAKgSkSkSkEESkSkSkVBIskEiyRUQkSkTRai6RWiVEtRZIqKqJNFqJoukVomi3CTwjRtShRpQoaTalCi9CvYNDOhRpRFDRtnQo0ojhGl2zoijThIoml2yaIo1oq0QZUQ0atFWiKzohou0Vogo0Vo0aIaI0zaKmlFWiKqCe4CvdN8yrYfUq2fBj9FUNlWSVbNRioZRktlWajNQyhLZDZuM1WTKsllWaYqrKsllWajNVZVkshmozVWUZZlGajFVZVklWajNVZVlmUZqMVBVksqzUZVZDJKs0zUFWWZU1GUMgllSogAFRAACIABRFCj0uzeAfFG/Qjk0Oz55YZdMuRLHF/GVX8D0D+hTxklf1fSP2LUoxeTCeaar51Qo7/evBfiPw/Fz3LadRhxJ16VR4of7StHQmpZfAihRIKIoUSAIoUSAIoUSAIoUSAIoUSe/wDo6+jTV+MdStZrPSabZ8bqWVKpZn+zD82ZyymM3SPn9HdbV4Q8Q71khHb9n1mZT6T9E4w/2nS+8/RUNB4F8JT9Dptp0r1OKuaw+kyJ+2cu/wATDcPpLxYk46fBjxvzyzt/7K/ecLz2/pj0YdLyZe8j5ptP0FeJNZO9x1Gk2/HX7XpZ/JcvvO31f/s+6mOK9Fv+LJk/ZzadwT+Kb/A52u+kXXamdLU5YQ//AIMVBfvM9J4s1GOXFh3TNCTdtTm+b+PIx9Tkvy9E6C2eY8Fu30TeMdqU5va3qsUf19JNZL90ftfceP1Gk1GkyPHqcGXDkTpxyQcWn7mfpHR+O9xxKPpoYdRHz+y38Vy+473S7ts3jCE9t3Db8c+KN+izxU4y86fmanPnP1Rx5Ok5MJuz2fkuhR6/6QvBebwZ4hngipT2/PeTS5WuTj+y35r9z7nkT045TKbjyooUSCiKFEgCKFEgCKFEgCKFEgCKFEgCKFEgCKFEgCKFEgCKFEgCKFEgCKFEgCKFEgCKFEgCKFEgCKFEgCKJAKiQCUgCRYgkqBZIJElKiiyRCLpFZEiUgkWSCCRZIJFkjWkEiyQSLpFRVIsolqJSsukRRKVllEmiptHCTRKiWUS6ZVonhLpCgbU4SaL0KGhThHCacI4Ro2z4SKNOFimNG2XCRwmtEUDbKiKNXEhomhk4lWjVoq0TS7ZtFWjVoq0TTW2TiVaNWirRFZUQ0XaKtGVUaKtGjKtEVm0CzQIr2jfMq2G+ZDPhR+iqGVbJbKNmozUNlWyWVZqM1DKtksozcYGUZLZUsZqGyjJbKs3GUMqyWVZpiqso2WkyjNRlBVksqzUYqrKslsqajFQ2UZaRVmoirIZLIKzVWQSypqMoZBJBSoIZIoqIAARHc/QH0Y/RXpNFocG977p1n12VLJh0+SPq4V1Ta7y9/Q+a/RX4dh4h8c6WGeHHptInqcqatPhrhT98mj9THl6jks/LFkQkopKKSS5JIk+W/S99IOp8NYcOz7Tl9HuOpxvJkzKrw47pV7XT+R8Fxb9vOHWrW4t318dSnfpfrEuK/mccODLObW3T9lTxwy45QyQjOElUoyVpo+H/AEqfRbp9HpMviDYMKx44etqtLHol3nHy9qPZ/RX46y+MNky4tfKP8J6JqOVxVeki/szr4U/ae9yY4Zsc8eSKlCacZRfRp9UZxyy48jy/EoPQeNth/wAG/GG47ZFNYseTiw3/AM3L1o/c6+B58+lLubjIACoAAAAAAAA9d9HHhKHjDxXj0Wok46PDB59RwunKKaXCve2l8z7X4x8Yafwzo47DsUMeLPjgoNwj6unjXJJftUfP/oBi34s3KVcloa/78Tm+OsXpPF25NfaWRf1UeLmtueq9fS8czy93nM2s1Wpk3lzZJuT52+rOw0u0ReNT1DlxPnwp9PedTGUsc1KLqUXafkz0Gl3HDnxJ5Jxhk7pujndvrcerfdpDQ6XHzjgjft5/iTl0Wmzc54Y35rk/uNlKMlaaa80zOeq0+P7WaC9nEZdtYur1ehyaKPptNkyKK+1z5o7fadynNY9RinwajE07XZ+Z1ms3WHA4af1m+Tk1yR1+i1GTT6mM8avtJeaN437uVsl1PD7Pue26D6SPBuTSZ1GGpSuE6t4cqXJr2P8ABn5f3PbdVs+56jbtbjePU6ebhkj5NfkfpPwKlj3KdSf6TDdefNfvPi30tRlH6Td34u8sbXu9HE7cO8cri+N1PHMOSyPFAA9TzAAAAAAAAAAAAAAAAAAAAAAAAAAAAAAAAAAAAAAAAJAJooIlBE0ECUEWKBKILJFZEWSFFkioJF0iEiyRUSkWSCRdIrIkWSCRdI0iqRZIlIsol0lQkWUSUiyRWUUSkWUS1FTanCTRdRJ4SptnRNF+EnhGhnQo04RQ0M6FGnCRwgZ0Q0acJDiNDLhIo1cSrRNLtk0Q0aOJDRFYtENWauJRoyrNqirRo0VaJY1GbRRo1aKtGVYtEM0aKNEWKNAs0CNPWt8yrZL6lWz4UfoahsqS2VbNRmqtkMMhs1Gaq2QwyrZpiobsq2SyjZqMobKsllTUZqGVbJZWTNMVRsqySGzUZqrZVksq2ajNVZBLKtmmFWVZLKs0lQQySrZWEMgkg0IIZJBUQwSQEQCSCo+3/wDs+6SHBvmsaXHeLEn5L1m/y+R9sPjf/s/TT2re8fLiWfHL4OL/AHH2Q+dzfrrUflP6U9Zk1v0kbxKcrWLJHDD2KMUq+dnjz0/0ixcPpE35Nf8Avcn86Z5g93H+iMvpP0HaueD6QPQKbUNRpMkZR82qkvwZ+lD8x/QtjlP6SdJJJtQwZpP2Lhr8z9OHj6j9bUfnn6e9JDF4u0Gpiqln0dS/oya/M+UH1/8A9oCae/7PDutLNv4y/sPkB6uC/kiV7DwV9Hm5eN8ery6PUYNPj0zjGU811Ju+SpPpX3nQb7tT2Pe9XtctRj1E9LN455MafC5LrV+XQ/Q3g3Bj8CfRA9x1EeHM8EtbkTXNykvUj/VR5XwT4B8J+KvDul3Pd9RN7rrJ5JZYR1Si5S43+r15nOc13bfBp8SB9r+kf6MvDnhfwbqNz27HqVqYZMcIvJmckk5JPkfIdo2rWb5uum23QY/SanUTUILove32S6nbDkmU3E04QP0Ts/0K+GNp0Ec2+556zMleSc8rxYovyVVy97J3f6FfDG7aB5tizT0maSvHkhleXFL33fL3M5/iMNrp+dQc3d9p1mx7rqNt1+L0epwT4Zq7T9qfdPqcI7y7R9e+gBf/ALQ7u+31SP8AXOT4s/zr3P8A17Kf+z6r3be35YMf9ZjxPJy8Ubm31+szX3ni5P4le/of1V0s8EJttrm/JmctIv1ZfNHIBl9PtjiLTT6cSostJ5z+SOSAnbGK02NdbfxNIwjBeqqLALqPpfgmdblp7/WwV9yZ8l+mbF6P6Stc7v0mLFL/ALiX5H1TwVL/APWOgp9cbX/dPnH06Y+Dx9jl+3osb++S/I7YfxP9Hyuun+Y+ZgA9LxAAAAAAAAAAAAAAAAAAAAAAAAAAAAAAAAAAAAAASECiUASggiwBRKJBKKgiyCRZFZEi6RCRZI0lSkWSsJF0ispSLJBIukWJRImiUi6RqMoSLJEpFkis1CRZIlIukaRVIsolkiyRUVoUX4SaKm1KJ4TXHinknGEIuU5NKMYq22+yO10/hfedVjc8e35Uk6fHUH8pNMm5GMuXDD9V06XhHCez0/0ea6eRrU6vBihVqUE5u/KnRy/+Djl/lVX5fV//ANIzc8fu816/gl13PA8JHCe9/wCDiX/Skf8A5H/6RT/g6n/0j/4C/wDMO/H7p+P4P+7+1eEoij1Or8D7rgTlh9FqI8VJRlwyrzfFSXzfU6DUaLVaTh+s6bNh4r4fSQcbrrVlll8PRx9Rx8n6a4lFWjVxKtB2ZNFWjVoq0RWTRVo1aKNGVZNFWjVoo0Rpk0VaNWijRmtRk0UaNmijRFZMFmgZV6dvmVbJfUqz4cfoUNlWSVbNRmobKtktlWajIUbJbKM1GaMoyWVZqM1DZVklWaYqGUbtlpMoajKGUZZsozUZqGVfUllTUYqGyjLMozUZQyGSypWaFGWbKmogyAwVEEEkFQIJZAQIJIZR9Y+gbdY6XxRr9snKlrNOpwXnKDuvlJ/I/QZ+Mtm3bU7FvOj3TSNen0uVZIp9JeafsatfE/XPh7f9D4l2TT7poMilizRtxvnCXeL8mmeHqMNZbWPgv03bDk2/xit0jjf1bcMcZcaTpZIrhavzpJ/E+ZH7K3vYtu8RbXl27c9Os2nyLp0cX2afZo+cYvoD2OGuWXJueuyaZSv0NRTa8uL+w3xc+Mx1kWOi+gXw/knuGv3/AC42sOPH9XwSd+tJtOVedJJfE+7HF27btJtOgxaLQ4IYNPijwwhBckdN428WaXwf4dz7hnlF6iScNNib55Mlcl7u79h588rnltXwb6Zd2juf0hajFjlxY9Fihp/6SuUvvlXwPNeENkl4h8WbbtiTcM2ZekdXUFzl9yZ1Go1GbV6nLqdRNzzZpvJkm/1pN22fYvoE2JZNbuO+5YqsMVpsLf7T5yfySXxPbf8AL42Xc/TrvUdD4d0GxYGoy1WT0k4rtjh0Xutr5HxXwuq8W7O11+vYef8ATR330pb7/D3j3X5IT4tPpX9VxU7VQ6v4y4jofDH+dmz/APXsP9dE48e3jH6G+mn/APdtq/8AX4f66PBfQFt2LNv26bhOFz0+COPG/Jzbt/KP3nvfpp//AHbav/X4f66PCfQDuGPFve7aCc0p58EMkE+/C3f9ZHHH+DV+V/p73nUS3Xb9lhlktNDD6fJBdJScmlfnSX3kfQHvOeG77hss8remng9PjxvpGakk68rUvuKfT3tWbHvu3bqscngy4PQynXJSi26+T+4fQHtWbJv247rLHJYMOn9DGfZzlJOvlH70a/L9E+T6fdtx4d92vcYQSlqMEseRru4NV90vuPkB9h+n/cMeXedp2+E054MM8s4rtxNJf1WfHjtwfoiV9p/9nyP/ABvfp/8A8PCvvmcXxDP0niTcpVV6nJ/WZ2X/ALPuKSwb9lr1XLDFe9Kf7zqd6kp77uEl0epyNf7TPPyfxK9/QfqrggAy+mAAAAAPf+C5r69tzfk19zR4j6esbXjLQzrlLQxXynM9f4OyOOp259f0lfe0eb+n/Co77tGa3c9NKL+Er/M64/xJ/R8vrv1x8fAB6ngAAAAAAAAAAAAAAAAAAAAAAAAAAAAAAAAAAAAAAAkoEogsgiSyIRKKJJSILIsSpRZEJF0jUZSkWSISLpFjNSkXSISLpGkSlZdIhKi8UWM1KRZIJF0jUZokWSCRdI0zRIskEi6RUQolkjbS6XNrNTj0+nxvJlm6jFdz3mzeAcMMcM27TlObVvTwdKPXk5Lm+3Sua7kyymPl5ufquPhm868dtmx6/d8nDpNPKUbqWR8oR6dX8U6XP2HvNl8D6PQwWXX8GqzvnTj6kOXNU+vV837OSPTYcGHS4Y4dPihixRuoQikl8DbFjyZ58GOPFLyOGfLf6Pic3X8vPezjn+3lx8Om0+mxLFgwY8eNdIRikl8DkYseTPk4MUXKT7I58NpSSeXN74wX5/2HN02PDo4yjC3xO231PJnzzXt7136f0jn5Mpeb2n92OLZ8SjF5ZylL9ZJ8jdbbo001h6ecn+80eph7SstTGvVs8tzzvy+9h0XBhNTCEsOjhKMZ4sMXJ1FNLmJ6LSZI08EF/NVfgU9O/M89rvEOowbjKOKS9HB8KTi+fS/vNcfHnndY1OovDw47zxll/Z22bZVTeHLz/ZmvzOl1OljL0mHUYk7TjOMl1T8/M5WPxVxYqlhjHJ+1dr5GU9VLccvHCEZTrn6NO2vaj1cc5cb+d8Drsemsl6eWX/V0W5+AdJuOkWfTaeOJtVGWBKLXVc49Grfv5dUfPN58N67Z5cWSDy6d81lhF0ldLi8n09nPqz71teHNpsMo5VFJu0k7a9/3G+o0Om1dvLjXF+0nTJOsuOWsvePq9P0/L9LHPC+/zK/MjRVo+reJ/o6w8c9TomsCpJcMV6Po6TS+z25rl7LZ8x1WlzaTUZNPqMbx5YOpRfY92GeOc3i7Ycu722as+HFaKNGrRVo06sWirRq0Uaoy0xaKtGrRRoyrJoq0aNFWjNajFoF2gRp6BvmVbDfMhs+JH6CobIbDZVmmaNlGyWyrZYzUNlWyWyrNRlDKthsg1Gahsq2WZSTNMKt2VbJKNmozRsqwyrNRmobKslsq+hphDZRlmVZUQyGSyrNMoIJIKiAAVEEMkFFWCSAgQSCiD0HhPxnvHg3XvUbZlTw5Gnm0uS3jy15+T9qPPgmWMymqj9F7L9OnhrW4YR3TFqdt1HSSlB5MfvUo8696PQy+lTwRGHH/AIQ6ZryUZ38qPymKXkee9Nj8Vdv0Hvv08bHpMMobJpc+4ah9JZIvFjXvb5v5HxLxH4l3XxVuj3DdtR6TJXDjxx5QxR8orsdSDphw44e4H6Y2qMfo9+hv6xNKGphpXmkrq82Tovg2l8D81YsksOaGWFcUJKStWrXsPQ73488SeItu+obpuLz6XjU/R+jjG2unRDlwuep8Dzs5yyTlOcnKUm3Jvq2c7YtTi0XiDbdVnlw4cOqxZMkquoqSbfyR14OlntpH3H6TPpF8M+JPBOp27bNdPLqp5ccowlhnG0pJvm1R8f2PetZ4e3nTbpoMnBqMErXlJdHF+xrkdcDGHHMce0fpHbPpZ8GeJNr9BvfBpMko/pdPq8XHjb9jpp/GmNz+lnwZ4b2t4Nj9HqsiT9Fp9Hi4MaftdJL4Wz83A5/hsd+V27Hfd61niHedTumvyceozyt+UV0UV7EuR1wB6JJJqI979FnjfH4P37Jj1t/wdrVGGaS/5Np+rOu65tP3+w+sePPC0M+J79tsVJOPHnjDmpL9tfn8z81H2D6K/pPwbVpv4B8Q6jg0UV/xXUTVrH5wlXbyfboebm47+rF14uW8eW46wH0+Hhbwb4glPLtO643Kbb4dNqIzS/o82jr9V9Fushb0m44cnkskHD8LOHdPl9THq+O+bp4AHpcvgLxFiy8C0KyLtKGWNfezm6X6NN7zU809Np15Sm5P7l+Y3HS8/HPfbxpMISyTjCEXKUnSilbbPo+n+i2EKlrd19XuseOvvb/I5uDB4K8FSya/PuuB5sceTzZ4zmv5sVzv4Du+zjn1nHJ7e6/hfw9j2HaVuO9ThhliTyVOVRxLrbfmfEvpR8Z6fxj4jx5NCpfUdJj9FhlJU8jbtyrtfL5FvpB+kjW+MtU9Ng49NtGOV48F88j/AGp+32dvvPCnp4uOy92Xl8zk5MuS7yAAd3MAAAAAAAAAAAAAAAAAAAAAAAAAAAAAAAAAAAAAESgiUALIqi5UEWIRJUqSyIRZFRKLoqi6NRmrIvFFUi6RplZF4ohIukWJUpF0iIoujUYqUi6RCRdI1GalIskEi6RpKJHI0ulz63U49Pp8UsmbI6jCPVlMWOeXJHHjhKc5NRjGKttvokj6r4U8PfwJoXk1EIPXZuc5Lm4R5VC/vdd/OkzOeXbHj6vqseDDfy08OeG8Gxabinw5NZNfpMvZfyY+z8flXdpSnJRjFuT6JK2GzN7hHb8scrjxyV1G6PNblff5fmu+8/NO++b7uzwbZK1LUNRX7CfN/E5y4MUODHFRj5I83k8Xf/k//F/sMoeLsTm1m0s4xrrCSk79zo82XDzZe9j9P0ufQ9PNcd9/u9LLIZSmdZh33b9RXDqYwlw21k9WvZb5Wc1ys5XC4+Y+ljy4ZzeN204iOM4eXcNLhlw5M8U7apc699dDrs2/KqwYX75v8l+86Y8OeXiOPJ1fFx/qydxqtStPpcmW1cY8r8+33nk1kNsmq1OuuOTK1DrwpUv7fiU+rw85Hv4OL6c9/L4nW9V9fKdviO32Tb9LuEck87c5Y3Xo+iprq3/foemxYMWCLjhxQxxbuoRSVnmvDk/q+vliTk45o1XLqua+6/mepo+f1dynJZv2fR6DHC8UsnugsmVodDyPoT2XaUotNJp8mmeI8YeBsW74PTaKKjqIR9T9z8196fTyPbOSjFybSSVtvsRjyQy445MclKMujRvj5cuO7xZ5eLDl1L7ZfH3fmPVabNpNRPBnxvHlg6lF9jBo+6+OfCGn3zbcmrwYuHccEHKEoJL0i68Mrr59j4dkxyx5JQnFxnFtSjJU0/Jn1+HmnLjuOGrje3LywaKNGrRRo6VqMmijRq0UaM1pkyjNGirRlqMmgWaBGndN8yrDfMg+I+9UNlWS2VbNRmjKNktlWaiDKNktlWVmoZDDZDZpiobM2S3ZVmogyjJbKs1GKMo2S2VNRmoKyZLZRmmRkMENlZqGVJIKiACCoBggoBghlQIokAQAAgRQsWUKFCxYChQsWAoULFgKFCxYChQsWAoULFgKFCxYChQsWBaEp45KUJOMl0adNHe7f428T7XS0m+66EVz4ZZnOPylaOgsWSyXyPo+m+m3xhg07xTyaHUSrlly6f1l/stL7jqtb9KnjTXN8W95cUX+rghHHXxSv7zxtizH08PsOfr973bdJcWv3LV6p/8A8bNKX4s4AsWbk0FChYsoUKFiwFChYsBQoWLAUKFiwFChYsBQoWLAUKFiwFChYsBQoWLAUKFiwFChYsBQoWLAUKFiwFChYsBQoWSAJIJCJRYqixRKLEIkrNSiyILIqLRLorHoXiajNWijSKKxLo0zVkuZdFYl4mozV0i6RVF4o1GaskaJFUi6NRlKXMukEjtdg2fJvW649LDljXr5pcVOME1bXt50va/Iu9TbnnnMMblfEeq8B7DS/hnUR846ape+MpNfcvjy6M9w3zK4sOPTafHgwx4cWOChCN3SSpLmRkmscJTk6SVs8tvddvyPVc+XPyXJjqtVHTwt85Pojz+o1Msk3KTtsvrNVLNllNt12TfReR105ts74YO/Hxzjn7rTyWZCwdmg5GknkU3CM5KDVyinylXS/M41nI0j/Sv+aNbWWzw5oFkWDy5WnVQb82anXvU5Irhi1FLyRnLLknfFOTT7WfnOo/xBw8eVxxxtsfW4vSeTOS2yO402pjpdXhzSnwqM03Tptd/uPQYfFG15YOU8uTE7rhnBtv28rPCEHxup9b5OXKXHGR9bpeinBjZvb6Hi37a883GGsxppX66cF82kTqd723TYXklq8U/KOKSm2/cvz5HztnA1+tlppQjjpyfN35f3/Azw+oc/LezHGber6Uep1HiDUa3UxlkSjgjdYo/i/N/35Wdro9bl0rUsUlLG+bh2Z4HTbrjm1HKvRy8+z/cei2vWxkli44uD+xJPv5Hky5uq6Xkud/1+1dPw/HzTsy9r8X5j2y3XRuKbytPycXy+4+VfSBsuJR/hLSxVQlw5JJVxRfKLftXJdO/kj2cvMrkxwz4pYskYyhJNNSVpr3H6707mw5OKc2Hz5flvUOq5+Dqvp8kn5fn7x8MaKNHab1tk9p3TNpJKXDF3jb/Wg+julfk67pnWs+q+rhlM8ZlPlk0UaNGUZK6RlJFGjWRmzLUZvqCX1Blp2r6lWw3zIZ8V91DZVsNlTUjNCGwyrZpENkNhsgsYqGysmGyjNRAq2S2UZqMjZVsllWzUYqGyrZLKM0yhsgEPoVKNlCWQzTKAAVEAACCCSCoEEkAAAEQACgAAgAAAAAAAAAAAAAAAAAAAAAAlxcasgAAAAAAAAAAAAAAAAAAAAAAAAAAAAAAAAAAAAAAAAAAAAAAAAASCaKJRKIRZIqLEkEoqJRZEJFkVFl0NEURdGozWkUXRVF0ajNXReJRGkUajC6LpFV1Lo1GaskaIrFF4o1GVkj614P2uG27Bhyeq82qSzTkvJr1VdXyXbzbPl2g0v13cNNpePg9Nljj4qvhtpXXxPuEmc+W/D4vq/LccJhPlRs6fddV63ootVHm/edlqsksWnnOPVI8tnyNyZnDHdfI6bj3+essszBsmUrZbT6fNq9RDBgxvJlm6jFdz0bkm69OrbqKA9hDwFN44ue4xjOvWUcNpP32rOVPwNpFpZcGpzS1Ch6rk0oOVeVNpWee9Zxfd650HPZvTwpytH+v8DjTjLHOUJxcZxdOMlTT8mRGcoO4tpnq28mtO0BxceqTSWRU/NHITTVppr2Ey8Unli2RZNkH8ry/VX7nHxAEAyqJSUIOUnUUrZ5zNlebNPJL9Z9PI7ncFKWiyVfKnSXtOiPu+k8ePbc/nwsDfTanLp5qWLJKEvYYMi6Z9XLCZTWUafR9u1X13b8Od/alH1uVc1yf3o5KPNeE9TeLUaduPJqcV3d8n8OS+Z6U8PpXL9Dqc+lvi+8fG/wAR9JOThx6vHzPavKePNthn2mOvjjgs2CSUp87cG6r282uvtPmzR9t1+m+u7dqdLxcPpsUocVXVquh8Vy45Y8koTi4zi6lGSpp+TR+q477afO9K5e7juF+GLKSNGijRqvrxkzNmrM5GWozkCWDLUc/uQ2RJ8yGfHkfcGyrYbKtmmRsq2SVZWaFWw2VbLGahsq2GyGzSVDZVslsqaZqGVbJbKtmoxUNlWyWVKgVbJbKmoyFSWQVAgkgqABAAgkFEBgBEAlkAQCSCoAAAAAAAAAAAAAAAAAAAAAAAAltvqyAAAAAAAAAAAAAAAAAAAAAAAAAAAAAAAAAAAAAAAAAAAAAAAAASgBJBJUSiyIRZASWRUsjUZSiy6kFl1Ki6LxKI0RpldGkSkS8epqM1dGkSi6l0ajFXiaRKRNEbjNXReJRGiLGa9R4D03p/EsMnHw+gxTyVV8V+rXs+1fwPqEjxv0dabg2/W6rjv0mWOPhrpwq7v+n9x7FnDO7yflfVOTu57Ps63d8nDghGvtSu/d/6nSaXRajc9ZHTaaHFklzbfSK7tvyOfvOXizqCcqhHmn0t+Xwo9N4N0elhta1mNKWpyOUckrtxp8o+zlT+PuMcnL9LDu+Xp9P6f6msb/VT/AfbXp8UJZM6yxXr5ISS437mnXw+85OzeGNLtGoyahTefK21jlNV6OPl7/b+HM70g+debks1a/QY9NxY2ZTHwEElck4Y8csmSSjCKblKTpJebOTvt4HxltL0ut+v4opYM7qVVyye72pX77PLnbeId4e77lKcXWDHcMSt81f2ufd/u8jqT7vTzKccmT8x1Nwy5bcPAWjklB3FtFbFnZwciOeL+0qfs6GiakuTTXsOFZKk07Tp+w+J1XoXTc3vh+W/t/6fS4PU+bj9sveOWDBaiX6yT+40WWEv1q9/I/OdR6J1XDd4zun7PscPqXByebq/umUVODjLnFqmebnF48koOri2nR6R+Z0e5Y1DVtqqmlKkv7+RfTLlx8l485rb34ZTKblcUhkWRZ9tt2mw6t6XdsPN8OR+jkkut9Pvo91izRyuai/sS4WfMbpnutm1HpJS9a1NcSb6svTdLjeovP8AOtPjeu8uX4WcU8b27pHyTxVo/qfiLWQUZqM5+ki5rrxc3Xsu18D60jwX0iYccdVoc6j+knCcZO+qVUvvfzPr4X3fA9K5O3m7fu8OyjNJGbOlfpmb6mcjV9TORmtRmAwZVyu5DYb5lWz5L7Y2RYZVsqUbK2CrZWaNlWw2VNM0KthsqajIyGw2VZYzUNlWyWyppkKtklSoMhgg0gQAEGQAUCCSAgAQUAAAZBLICAoABQoABQoABQoABQoABQoFoQlkyRhFXKTSS9oFaFHfYtgxLGvTZZuffgpJfM5UNo0UOF+h4nGucpN3710A8vRbHiyZZcOOEptK6irPXw02nxzUoYMUZLo4wSZqB496LUqEpPT5VGKttxa5GNHtjpdx2dcMs2lT4rt41+X7gOjoUAAoUAAoUAAoUAAoUAAoUAAoUAAoUAAoUAAoUAAoUAAoUAAoUAAoUAAoUAAoUAAoUAAoUAAoUAAoAFAkgkIsiyKosiotRKIJRqIsiy6lUWXUqVdGkTNGkTUYaIvHqVRePU1GaujRGaNEajNXiaRM4mkTUYrRGiM0aI0zX0z6Pf8AN/P/ANal/VgepZ53wLpvQeGYZOPi+sZZ5KquGnw17fs38T1ml0GbWO4UoJ05PseXPKY22vyfU8WfP1WWPHN3byuux/W92eLG/tNRbrpSV/gz1/hLRz0W2Z8c5xleeUk15cMTp9Xs89v32c2nLDKDnjm/N9V7+vwaOfo9yy6NOEVGUHK2n+R+e671WcfUTi3+TXv/AFfsPTPS7On77Pz/APh6Y6rft7xbHo4ZZw9LknLhhjUlG/N+5e7uvMLfdOsE55MeRSjFy4Yri4q7L2s+abtueXd9xyavKuHi5Rgm2oRXRL+/Vs9/Q/T6q7xu5HD1Dkz6bHVmrXqf+ED/APln/j//AKJ1+8eMNRuek+rYcP1WEuWRqfE5LyulS8/P8fMg+tj03FjdyPi5dZzZTVyWsmygs9DyrWLK2LAtZFkWRYXS1kWRZDZDS8Zyj9mTRw9ylKcYSbVJtfP/ANDkWcbXW8FrtJNnm6njwywuVnvHu9P5MsOfGS+zr2yLIbIs+Q/WJs+n7D4X1OPbcOo1Eni1DjHhwyXRV+t5P2dvjy6/wH4Wm8kN51+GPo6vS45rm32yexeV+d8qTf0Q1jyXDw8fU8OHPO3N5bLp8unnw5YOL7X0fxPBfSMv8mvz9L/un1zc/wDJ2X4fij5F9I32tu92T/dPf0/Jc/evzuPSTpetxwxu5Zv/AJeEZmzRmbPXX3FH1M5Gj6mbMtRRgMGWmzfMq2GyrZ8p9m1LZVsNlWys1LZRsN2VZYlLKthshmmUWQ2GyrNRmjZVslso2VkbIsEM0g2VJIKlCACogABEWACgQSQwIYJIKAACIAAAAAAAAAAAAAAAAO72TRf+9zXsx8/g2dboNI9Zqo4rajXFJrsj1kYqMVGKSSVJLsBJ222eGN73iCyaHbc+TE4uUcrShCSTp1KVJu+yd9fIw2Tasu971pNtwvhnnnwuXJ8MespU2rpJur50foTQ6HT7Xt2n2/Sx4cGngoR5JN11bpJW3zb7ts5cnJ2+0Zt0+QaP6L/EOqxuWX6ppZcVKGbNbft9RSVfG+R3Om+h3UT08ZarecWLM74oYtO5xXPlUnKLfL2I+mp00zlnny5s0l2/OniXw1rfDG5PS6pceKdvBniqjlj+TXddvamm+lP0rvOzaLfttyaDX4uPFPmpLlKEu0ovs1/Y7TaPhfijwduPhbNB6jhzaXLJrFqMadN86Ul+rKldc11pumduLmmXtfLTxm57YtXF5cSSzpf7fs9557LinhySx5IuM4ummezOHr9vx66Ct8GSPSaV8vJndXlQa6jT5NLmeLLGpL5NeaMgAAAAAAAAAAAAAAAAAAAAAAAAAAAAAAAAAAAAAAAAAAAAAAAAiSSCSiUWRCJRUWJRBKLEWRZdSqLIrK6NI9jNGkTUZaI0iZoujUZrRGkTNF0ajNaRNIma6l0bjFaovEziaRNM19c8G/5o6H/tP/xJHv8Aaf8AJuP3v8WfJvo51nFptbopOC4JxzQV+s7VS+CqPz9p9f0P+I4f5i/A+Z1ntNPm+n8Nx63kt+3/ACrrNNHV6eWKTq+alXRnkMuOeHLLHki4zi6aZ7VnW7lta1+TDOOVYpRklNuPFxQ7pc1T9vP3M/Pdf0P15MsP1R+m6bqfpXWXh5tM8zHw7uefVZMel0WaeOLbjOVKMo3+06TfsPp+n23S6ZLhxqUk74583/Z8DlHf0ng5eiuWVvn4eX1L6fWST7PiU4yxzlDJFxnFtSjJU012ZFn0rxL4WhvFanSuGLWKk3LlHIvbXdefw8q+b6nT5tHqcmn1GOWPLjdSjLsfp+Hnx5J+78v1HTZcN9/Ctiylizvt59L2QVsWTZpayCLFhdJsiyrZ3eweHM29S9NLIsekhPhnK/WfK2or5c359+hnPOYTdbw47ne3FGwbBm3rUW7x6SD/AEmXz/kx9v4fJP32n8PbTg00MD0GnyqKrizYozlL2ttHN02nw6TTw0+nxxx4oKoxXY1s+Tzc+XJf2fb6fp8eKfu6D/Afw5/0d/4+T/zHE0n0ebLpdXjzylqc6xvi9HmnFwl70oq17D1RNnne6Z0sENhA2z1kVLRZk0muBvn7j439Is4PLt+NTi5xjkbjfNJ8NOvg/kfXtyzrDo5R/Wyeql+J8H8Yaz654l1VT4oYawx5VXCua/2uI9/RS6tfO55M+sx1/LHQMzZozNnur2RR9TNl2UkYrUUAYI1pZsqG+ZVs+W+slsq2Q2Q2WRNjKthshs0yMq2GypWakqGyrZpkbKkkNlEMgEFZCCSCoAEFAAgIAAqhAAQIokAQACiKBJAAABAAAAAAAAAmMXKSjFNtukl1ZB22yaNZcr1M/s43UVy5y/s5AdptujWj0qi/4yfrT6cn5fA5gPTeBfDcfEm/xxaiEnocEfSahptWv1Y2lybfudKVO0ZyymM3R9B+jXw49o2WW6amEVqtdGMsfNNxw1cedcnK7avoo9GmezNMsrddjM8W7buuVuw5ON3jRxjTHkUY07JlCNzj67Q6bctFl0eswxzafLHhnCXRr8n3T6plvT/yfvI9NL2GZjWtvhXi7wVrfDWrnkxQy6jbX60NQo3wK0uGdck7aV9H27peWP0/KGPUYZ4s0I5MeSLjOE1aknyaa7o+DeMfB2p8La3ii5ZtuyyrDna5p/sS8pfc1zXdL1cXLv8ALk1Lt4/X6OOt0zh6qyLnCT7M8tlxTw5JY8kXGcXTTPZnA3TQfXMKljUfTQ6N915HoV5gEyi4ycZJpp00+qIAAAAAAAAAAAAAAAAAAAAAAAAAAAAAAAAAAAAAAAAAAAAAEBJJBIRZdSSqLFFiUQSaiLIsiqLIrK6LxKR6F4mozWkTRGcS6NRmtF0NImcehaLNRmtUaIyRojUZrRGi6mSZojTD0/gbV/VvE2GDljjDUQlik5uu3Ekva3FL4n23ZtTcZaeT+z60fd3/AL+0/PG16z+D910et9H6T6vnhl4Lri4ZJ1fbofcsWpxxy4tXpZceGajlxSprihJWuvNcmeTqcO72fN6nL8NzYdRPHivUMqymHU4dRG8c1Kuq7oufLss8vrTPHKbxu4EEkADpPEXh3Dvmm4o8OPWY1+jy+f8AJl7Pw+afd0TRccrjdxnPCZ49uXh8Q1OnzaPU5NPqMcsebG6lGXYxs7rxk68Wa3+h/UidFZ9rDPuxlr85yYdudxnwvZPEZ8Q4je2NNLIspxEWNml2z1/gLPCOfXYXL9JOMJRVdUm0/wCsvmeNs9B4N1McO/cEk282KUI12fKXP4RZx55vjsejpr28sr6UpFlI46kXUj5b7bexZwNw3bR7Vpnm1eZR5NxhfrTrtFd+q/M83t/jV6nfXDNGGHb8nqQc+Tg+dSb9vR9ly58m3ZxZZTcYvNjjdWvZlkiqMNbqVpdM2mlklygvb5/A5yW3UdcuTHjwueXiOm33cI4lnzSTlh0uOUmo9XSt18q+B8Fz5p6jPkz5ZcWTJJzk6q23bPp3jbX/AFPw/LDGVZdVJY1U6aj1k67rlT/nHy1n1+HHtx1HzfT98ndz5ecqozN9C8jOR0r6cVZnIu2ZszWoqwQ+oMtQbKhsq2fNfU2lsq2GypqRlNlWw2VZpnYQ2GyrKg2QCCoMqyWQWIEEkFQIJIAEAFQIAAAAogAAAAEQACgAAAAAAAAAAAAAmMXKSjFNtukkup63RaZaTSwxKuJK5Nd33Oi2bS+n1iySXqYvWfv7fv8AgelAH37wNs8tj8I6XDlxej1Oa8+Zc74pdE0+jUVFNeafvPk/gLZMe++KsGLOovT6eL1GWEufGotVGmmmnJxtPtZ95yS7Hl58t3tZyrJu2QAcnIAAAAAXhKmZ7joNPu22ajQaqPFhzwcJck2vJq01afNPs0iTaEuRmz5alfnnxL4a1vhjcnpdUuPFO3gzxVRyx/Jruu3tTTfTH6M8SeH9N4m2eeg1E5Y3xekxZI9YTSaTruubTXk+zpr4FvOza3YdyyaDX4uDLDmmucZx7Si+6f8AY6aaPXxcndNXy6S7eb3fbnqIrPhinkivWSXOS/ejzx7Y6Ld9tkpy1WFXF85xS6e3952V0wAAAAAAAAAAAAAAAAAAAAAAAAAAAAAAAAAAAAAAAAAAAAASQSESixVFiosiUQiSwWRZFEWRWV4l0UXUujUZsaRNEZI0RpGkS6MkaI1GK1iXRlE0RqM1omXTM0XTNRmtUz6J4B3yOTTfwNndZMfFPBJtU4vm4+9NuXfq+lHzlHJ0mrz6LU49TpsssebG7jKPb+/kTLHujzdVwTm4rhX3FSlCSlFuLXdOjstFvS+sY9Lq2oyycseTtKX7L8n5efP4+f2jdMO9bZi1uFcPFanByTcJLqnXz9zTN9Tp4anBPDkvhkuzPB1PFllhvHzH5zoupy6Tn7c/HivZA87sW/wyJbbuGSOPW4agpSnyzLkk03+s+XLq+vml6NHzcOSZzcfr57+8RRNA8t4g8YYtvlLR7b6PUa9ScZKV8GOubt932pPk7uqp3LPHH9V0ur8PJ+P8ENP4mc4uTefDDJK+z5x5fCKPL8RtuGq12r1Tz6/LlyZXa4sj9t0uyXPouRxOI+zw2dk1dvz/ADy/Uts014hxGfEOI67cdNOIcRnxDiGzS/EWxZ8mDKsuHJLHkj0lCTTXxRjZHENrJp3uHxZvOH0a+t8cYV6s4RfEl2bq377s58fHu4pS4tNpW2vVqMlTtdefPlfkeTsvFWzlePC/DrOXkniuTqNXqdfnefVZp5cj7yd0rul5Lm+SORo9NPPmhjgvWk6Rx8OFzkoxTbbpJdz1ez7a9ND02aKWSS9VNc4r94v2jjzcs4se6+Xfw3DVQ0mLB6VuUIqMsj+1L22cfJlUYzzZsiUYrinOcuiXdthI8d463z6vp47Xps1ZcnPUcEucYVyi/fd9ei8mTHCb9o8PD9bq+SYZXbyXiLe8m+blLNc46eHq4cUn9ld3y7vq/lbpHTNlmyjZ6PHs/W8fHMMZjj4irM2y0ijM11irKMsykmZrUVfUEMGVUbKthsizwPohDZDZFmmSyLBVsINkAWUQyGw2QaQAIKgAGEQAAIIZIKIAAQABRAFgAQSAIBJAAAAAAAAAAAAADl7bpnqddjjScYvilavkv718QO+2vTPTaGMZWpzfHJPtfb5Uc0Hb+GdjyeId/wBNt8VJY5S4s04/qY1zk7p0+yvlbRLZJtH1n6Ndi/gjw0tZlVancKzS59Mf6i6tdG5dn61Poerm7ZpHHjwYIYcUI48cIqMIQVKKXJJLsjJvmeHfdd1yyqAAVkAAAAACYumQAreMjz/jHwni8VbbGCyei1mn4pafI2+G3VxkvJ0ufVV70+8izWMjPvjdxZX5m1ui1O3a3Lo9Zhlh1GKXDOEuqf5run0aOOfcPHngr/CTBHXaJ1uWCHDGMpVHNC2+HnyTtun7afmviOXFkwZZ4ssJY8kJOM4TVOLXVNdmezj5JnHWXbzW6bbLTZJZ8avDJ26X2H5e46w9rKKlFxkk01TT7nl9w2+eiyWrlik/Vl+T9p0VwgAAAAAAAAAAAAAAAAAAAAAAAAAAAAAAAAAAAAAAAAABKCIRKKiSyKlkESixUsUSiyKolGmV0XRRMsmVK0TLxZmi6Zploi8WZpl0yys2NEzRMyTLpm5WdNU6LpmSZdMsrNjVMumZJl0zUrOnpPCniGeza+OPNkl9Qyv9LGuLhdcpJfK/Z2bSPqsZQy445Mc4zhNKUZRdpp9GmfCUz1PhXxVLaJrSauUp6CT5Pq8LfdezzXxXdPGeO/ePjepen/Vn1OPy+g67bMG4JekbhkSqOSPb3+aPPS1W87FqIYYavPh9FbhBT4sbTvmov1Wub7dfaj1sZQy445McozhNKUZRdpp9GmVzYcGr070+qg543zi19qD80fD6/oLn/m8Ptl/y4el+qfRv0Of9Pxfs8xuPjDd9ftz0WWWKEJJRyZMcXGU13T51z70l8uR5xSeOcZLqnZ3e5bJqdDO+H0uGTqGSCtP3rs/YdVPTZV/yU/8AZZ+b5M87dcnl+twm53Ye8di3HLBWlKL5011OHm27FkdwbxvvStG2m41gUZxknF1zNjPD1PLwXfHlp7OTg4ufH/Mx26PNpc2DnONx/ajzRjZ6CcOOEoO6kmnR0GTFLHklCXVOj9V6Z6heplxz/VH5v1HoJ09lw8VXiHERwslQZ9Xb5uiyVbLRxm0MTfYncsxZQgzmabTTz5Y48cXKcnSSOw2/Y9Rq2pSTxYmr45Lr7l3PT6LbtPoYcOGHrPrOXOT+Jndrz83U8fF7ea422bRj0P6SbU8zXWuUfd+87NIlI6/et60ux6L0+ofFklaxYk+eR/kvN9vfSd/aPlycnUcn3tRvW9aXY9E9RqHxZJWsWJPnkf5Lzfb30j5FrtZm1+tzavPLiy5ZOT5ul7FfZdF7Ea7nuep3bWz1eqnxZJckl0iu0Uuy/v1OC2dccdP1PQ9FOnx9/wBVQ2UbJbKNltfQiGyjZZszbM2tSIZRu2WkyjZm1qKtgqwZ20zbIbIbIs8WnuGyLDZWyspbIBDKJKsEFQAIKgACgQAECGSQAAAEAAoCgABABUAAAFAAKFAAKFAAKFAAKFAAKPR7Jpnh0bySVSyu/wCj2/P5nRaTA9TqsWHnUpc6fbv9x6+MVGKjFJJKkl2Amj639E+w/V9Bn3zNH19TeHBz6Y0/WfJ95KuatcHtPl227fqN13LT6DSx4s2eahHk2l5t0nyStt9kmfpDRaTHt23abR4nJ49Pijig5vm1FJK/byPPz5anazlV8jMi03bKnGOQAAgAAAAAAAAaRkZhOhVcmLPnn0heBsm5yyb3tcZT1iivT6dc3lSVJx/lJJcu6XLn9r3U9VgwcPps2PHxdOOSV/M42Tf9vgpKOV5ZRdcMIvn7m+X3mO76f5nTCZW+0fnCjLPghqcEsOS+GS50z2vjraccdxy7tosOSODUTcs0W+Lgm39r2KV9Oz780jx57OHmw5se/C7jrlhlhdZR4/V6WWk1MsMndc1KqteZjR6fdtG9XpeKH8ZjuUevNd0eYOrJQoABQoABQoABQoABQoABQoABQoABQoABQoABQoABQoABQoABQoABQoABQoAAAAJJRBKKixKICCLkoqiTURdFkURZFRoiyZRFkWM1omaJmSZdM0jRMujNMtFmpWbGqZdMyTLpmma1TLJmSZdMsZsaplkzJMumXaaez8KeMIbXgW36+MnpU/0WSEbeO3ztd1zb8/f2+i4suHU4Y5sGWGXFLpPHJSi+3Jo+EpnYbTvWu2bUPLo8vDxVxwkrjNJ3TX59eb5mcsN+8fI6z0vHmtz4/avtHON9Kappq00cfUbdo9Um6+r5POC9V/A6XYPGW37q8Wn1S9BrJ1HhfKE5fyXzrp0fnSs9TLSy9G8mOSyQSt11j70fO6ro+Hn9uSe/3eDpebrugyv0/wDb/wDv/DzWq2XUYpS9Glmiud43b6+XU6x4z2FFPRwU3NQjxvk5VzZ8nP0Gb/Jn/Z9Xj/xVlJ/mcfv/AFeTWmzOHFHFOUfNRbOu1e358mbjhp8ztc/0bPfUQ4p9j3dH6Xh02ffMra8fVf4iy6jHsvHJHzxbXqv9Gzf/AC2czB4d12arxrGmrTm/7s9sopdEkKPp6j5mXqOX8uLzWDwslwvPn98YL83+47fSbXpNHTx4lxpfalzf9nwOfQovtHDPqubP2tVoJHD3Td9Fs2nWbW5eDivgglcptK6S/N8ua5ngt78cazXxlg0EZaPBf21L9LKm+6+zfLkvLq0WS116boOXnu5Pb7vY734l0GxxcckvTanmlgxtcSdWuL9ldPbz5Jny7c9y1O662er1c+LJLkkukV2SXZf36nDbKtnSYyP0vSdDx9PPb3v3GyjYbKtjb3aQ2VYbKNk2sg2UZLKNma1IhlGyWyrZmtKtgqwRWbZWw2QeV7AAgINkAFRAAKBBJAQIAKABAAABAgAoAAAAAIABQAAAAAAAAAAAAAAC0ISyZIwirlJpJe0DvNi0vBilqZLnP1Y+7v8Af+B3BTDihgwwxQVRiqRpCEpzjCEXKUnSilbb8iD6R9Euyyy63Vb1kjF48MXgxXFN8bpyad2mo0unPjfPqfV8jpHUbJDbNj2XS7bh12nlHBDhcvSJcUnzlKm3Vtt1fKzk5910MIOb1eFpfszUn8lzPDll35bc8pa3fUg62W/bcotrO5NK6UJW/mjjS8TaRRfDhzuVck0km/fZrTMwyvw7sHTaHfXrc0sf1b0dR4r477r2e05z1ORrsvbR5OfrOLhy7cvLc4M65YOE82RrnJ/DkUcpS6tv3s8eXq2H8uLpOmvzXPcox6tL3s4GTfNtxZHCWqi2v2YuS+aVEHz3cd427a82XBlzrJmxtxePCuJ2nTV9E+XRtHq6LqvxNs1rReCY+a9xk8UaOPGseLNNq+F0kpffdfA4eXxTmlFeh0kISvrObkq+FHznU+MYrjjpNH5cM8svncV8e51Or8Rbnq2/+MPDG01HD6tcvPr959KcVTswj6fqvE2sxpZMupw6WH2eaiot++V8/wBx5/WeNsEJyhLW6rUcTkprE3w/e0mvdyPnk5yyTlOcnKUncpN22/Mg3OKL7TxH2bbNLpNdosOsx5ZZMWWKnFKlXmnTfNdH5NM11OCODIlBVB9Eec+jvd/TaPLtWR+vgvJi5fqN8107Sd83+t7D2efGsuJx79vefk/ULzTluGdfQ6fKTWUdHq9Li1uky6bMrx5IuL5K17VfddT5RrtHm2/W5dLnSWTG6fC7T7pr4H11pptPqeW8ZbQ9Vpo7jhV5MEayRptyhfVe62/c35Hb0nq/pcn08vF/5des4e/HunmPBnnd50XoM31iC/R5H63PpLqeiKZsUM+GeKauMlTP1b5LxgNM+Cemzyw5K4ovnTMwAAAAAAAAAAAAAAAAAAAAAAAAAAAAAAAAAAAAAASiAgJCBIRKJRUsiosiSpYoksihZFZXTLpmaLJlRomXTM0yyZqM6aplkZplkyppqmWTM0yyZrbNjVMumYpl0y7TTVMsmZJlk6LtnTRMspGSZZMu001TO20PijettjwaXcc0YpKKUqmopcklxXXwOmTJse18sZYY5fqj32k+krK+Fbht2Obc1xZME3BqPud2+vdHodD428NayllzanSyc1GMcsVz9raTSXvZ8gsmzF4sb4eXLoOHK70+5ZN58O81DdtPfZvPjr8Tj/w1tP8A0pov/qIfvPitiyY8Wvl5eX0nj5Lvx/R9p/hraf8ApTQ//UQ/edVqPHGx4Maljz5dQ7rhxYmmvb61L7z5XYs12RnD0Xhl/NbX0DN9I+COaSwbZPJi7SnmUG/gk6+Z0+p8fb1mxqOP6tp2nfHix237PWbX3HlrIbL2x7MPT+nw8YtM+oy6nNLNnyzy5ZdZzk5N9ubZk2RZVsr2TGSaiWyrZDdFWyba0lsq2Q2VbIsg2UbJZRsy1obKNkso2Zq6Q2VbJbKNkVD6ghsE20yBFg8z0lkAFAgAqAIAAgkgqAAAEAAAABAAKgAABFEgKigSQAABUAAAAAAAAAAAOfs+L0u4wbUWoJyafyX3tHAO+2DHWDNlv7UlGq8l/aB3B3HhfTrU+IdKpY3OEG8jq/VpNpuvbR056/wJpbz6vVtTXDFYov8AVdu38VUfmePr+T6fT5Zfs7dPj3ckj2rin1SZfW6bHh8Pa3VRhWfHp8mSEn2ai2nXwKnE8d54aTwfkwT4nLNPHii0u6fFz+EWflejz5Ly44TK+9fR6vtmPh87/wAJd3/0v/wofuH+Eu7/AOl/+FD9x1IP2nbHyd17/wAA7trtx8QZoarO8kYaWbUeFRV8cOfJKz6QfK/o0/zj1H/VJf14H1Q/KerzXU/6PRx/pAAfMdA+MeNdItH4s1sYYpY8eRxyxu/W4knJq+3Fxfeux9nPmP0naacN20Wrbj6PJgeNK+dxk2/h66+8+r6Pn29R2/eOfLPyvDAA/VvMAADmbVuGTat00+uxK5YZ24/tLo10dWm1ftPt+DPj1OnxajDLixZYKcJVVpq0+Z8EPo/0d7v6bR5dqyP18F5MX8xvmunaTvm/1vYfF9X6bvwnLj5n/D0cGerp6nW4al6RLk+pwpwjkhKE4qUJJqUZK015M7qcFkg4vozqZweObhLqj8zfa7j6nDludtfK9/23+Ct3y4IqsUv0mL+a+3V9Ha5+R1h9M8TbX/Ce0T9HC9Rh/SY6XN+cel81280j5mfsPTuq/EcM35nl8zqeL6eft4rrd30L1OBZcaby41ySX2l5Hmz2x5nddC9LqHOEX6LI7XLlF+X9/wAj6DzOvAAAAAAAAAAAAAAAAAAAAAAAAAAAAAAAAAAAAAAAgJJICAklEEoIsSiqJKLEohAqLosiiZZMqLplkyiZKZWdNEy6ZkmXTNbTTVMsmZJl0yo0TLWZpkp0XbOmqZZMyTstZdpprZKZkpFlIu000TJszsmy7TTSxxFLY4i7TS9k2Z8Q4hs0vxDiKcRHETZpeyLK2RY2ulmyGyrZVyJs0s2VbKuRDZNrobKsNlWybXQ2VYbKtmdtaGyjZLZRsijZVsNlWyLIMFWwRpQgEHB3AAABACAAKBABQABAIAKgLBFASQAAABQAAAAAAAAAAAAAAAAAAA9boMPoNBhx001G2pdU3zf4nmdHh9PrMWLh4lKS4ldcu/3HrwB9G8H4I4fD2KcW7zTlOV9nfDy+EUfOT69o9P8AVdFg0/FxeixxhxVV0qs+J63ya4scPvXu6HHedycvTRc9TjS/av5HmfpN1bWLb9HHLHhbnlnj5XypRfmus/fz8j1m3QvO5Vyiuvkz5z9IOq+seKZ4uDh+r4oYru+K1x37PtV8D5vpPH3dRL9vdvrMvfTywAP1r5z2X0af5x6j/qkv68D6ofLfo0xze/6rIoSeOOlcXKuSblGlfm6fyZ9SPyfq/wD1Nejj/SAA+Y6B4v6StIsux6bVLFKWTBn4eNX6kJJ3fbm1Hm/Z5ntDpPF+mnq/Ce448binHGsnrPtBqT+6LPT0efZz4ZfuzlNx8UAB+2eUAAA5m1bhk2rdNPrsSuWGduPL1l0a6OrTav2nDBnLGZY3G+Ks9n3rBnx6nT4tRhlxYssFOEqq01afM4+tw8UVkiua6+48p9He7+m0eXasj9fBeTF/Mb5rp2k75v8AW9h7ZpNNNWmfi+q4Lw8t46+hxcnjKOmPnvi3aHotwesxq8Gpk26T9WfdN+3m18fI+jZsTw5HF9Oq9x1267di3Xb8mlyvh4ucZ0m4yXRr+/Rs10HU3p+aZXxfL08/HOXj9nygx1WmhqtPLFNLmuTr7L7M5ObFPBnyYcseHJjk4yV3TTplD9nLLNx8azTxmbDLBmnimqlF0yh3+9aH0mP61jS44L16XOS8/h+HuOgKgAAAAAAAAAAAAAAAAAAAAAAAAAAAAAAAAAAAAAAACQAVFkSVRKAtZNlSUVFiUyECoumWTM0Wsu0aJlkzNMsi7SxdMumZIsmXaaaplkzJMsmVGlllIzTJTLtNNbsmzKyykXaaX4i3EZ8RNobTTTiHEZiy7TTSxxGdixs0vxDiKWRY2aX4iOIqRaJtdLWRZHEVbY2aWbKtkMq2Ta6TZDZDZRsztdLNlG7DZVsbXQ2VbDZVsyuhsq2GyGyKNgr3BF0qARZydkkAAACAAAKgARYEkAAAAUAAEQAAoCSCgAAAAAAAAAAAAAAAAAAO22HFxarJlai1CNc+qb8vkz0B1+zYXi2+Ld3kk501Vdvyv4nYAdjsOCWo37RQg0msqnz8o+s/uR9TPCeB9L6TctRqWoOOHHwq1zUpPk18FJfE92flfWeTu5+37R9Xosdce/u7Lbo1ilKqbfXzR8b8Q6t67xFuGd5Y5YyzyUJxqnBOo1XXklzPseXULb9kzapQ4/QYJZuG64qTlV9j4Uer0Tj98s3j6nLeQAD9A8z6H9F3/wAV/wCx/wB8+hnzz6Lv/iv/AGP++fQz8f6p/wBVl/p/w9GH6QAHgbDPUYMeq02XT5o8WLLBwnG2ri1TXI0BZdXY/PIO38U6aek8UbljyOLcs8si4X2n6y+6SOoP3XFn34TKfLyWAAOgAADmbVuGTat00+uxK5YZ24/tLo10dWm1ftPt2DPj1OnxajDLixZYKcJVVpq0+Z8FPpP0d7o8+359tySjenfHi5q3GTdqvY+/8pew+N6v0/dhOWeY7cOWrp63V4fS47X2o817TrTujrNVh9Fl5fZlzR+ZsfS4M/5a8N422v8Ai9yxR8seal/syfL4W3+yjxp9hzYoZ8GTDljxY8kXGSurTVM+U7lt+bbNdk0uZP1X6smq449pL3n6X0jq+/D6WXmf8PJ1nD25d8+XEPLbno1o9U4wT9FJXD81/f2HqTja7Sx1mllif2usHfSXY+08TyQLThLHklCSqUW017SoAAAAAAAAAAAAAAAAAAAAAAAAAAAAAAAAAAAAABIIJCBIAEokhMkqJTLFSUymklkyoCaXTJTKJlkyoumWTM7LWVNL2WTM0y1l2ml0yykZ2TZdppqmTZlZPENo1sWZ8RNl2aaWxbKWOIbTS/ExZSxY2aXsiytixs0tZFlbIsbXS1kNleIjiJs0s2VbK2RY2aS2Q2RZFkXQ2RYbKtkXRZDIsiyKFSSCLoAsEVQAHN0AQCgACAAQVAAAAAAABQIAAE0QAJFAAKFAAKFAAKFAAKFAAKFAAKFAAKJhjlkyRhFXKTSS9pBztowLNuELprGuN8/Lp99AelxY1ixQxxbahFRV+wvQAHv/AAVp3i2aeaWNJ5srcZcrlFJL8eI9NCPHkjG6tpHB2nSfUdp0uncOCUMa443dSfOXP3tnaaKHHqo9Kjz5n4fquT6nPll+77eE7OL/AEcXxtn9B4S1lZvRzycGONSpyuStLzuPFy8rPj1H0n6S9VwbdodJwX6XLLJxX04VVV7eP7j5sfpPSMO3p9/evkct3kUKAPqOb6F9F3/xX/sf98+hnz36L/8A4r/2P++fQj8h6p/1WX+n/D0YfpAAeBsAAHyj6RtPixeJ4zxxqWbTwnkdvnK5Rv5RXyPI0fSfpO0056Lb9UnH0ePJPG13uSTX9R/cfNj9h6dn39NjXnznuUKAPcwUKAAUdjsO6z2beMGsi5OEXw5Yr9aD6qrV+avukdcDOeEzxuN8VZdXb73jyQy445Mc4zhNKUZRdpp9GmUz4lmxuPfqveeV8Bbz9d2uW35p3n0v2LfOWN9Ort0+Xklwnrj8X1HDeHkuF+Huwy3JY6Zpp00ed8W7Qtbt71mNVn00W+SXrQ7pv2c2vj5nrNZiUZLJFUpdfecU58HNlwckzx+HtsnLhqvjlCjt/Ee0radzcMUWtNlXHitt15q/Y/uaOoP23Fy48uEzx8V8XPG45XGul3zRJwWrh1VRmuXTs/yOjo9rKKlFxkk01TT7nktbpnpNVPE74U7i33XY6MuPQoABQoABQoABQoABQoABQoABQoABQoABQoABQoABQoABQoABQoABQoABQAAEkAoklEAIsSVTJKLWSVAFiSLBWVkyxQlMppeyUylk2EXTLWZ2TZTS9k2UTHENpppYspxIm0XaaXsWUA2aXsWUsWNppexZSxY2aWsWUsWNrpZsiytiybNJshsiyLG10myLIsiybBkMWVIqWyACLpAshkA0AAiosgAw2AAAACgAQACAAkgAAACgAAIJACAACgAAAAAAAAAAAAAAAB3uwYqx5szUebUU+6rm/wAV8joj1u34Xg0GHHK74baaqr5194HJOTt2l+u7lptNU2smSMZcHVRvm/grZxj0XgzS+m3t5mp8ODG5JrpxP1Un8HL5HDquT6fDln9o6cWPdnI+gnP22HOc2vYn/f4HAO20MODTJ87k75n4ie9fV57rDT5r9IurWfxDjwQyyktPgipQ51Gbbb+acea9nkeQO48V6r654p3HLwcHDleKrv7C4L+PDfxOnP23SYdnBjj+z5GV3QAHoZfQ/ov/APiv/Y/759CPnv0X/wDxX/sf98+hH5D1T/qsv9P+HfD9IADwNgAA8x4/00M/hPNkm5J6fJDJCu7b4efwk/uPkJ973PTT1u06zS43FZM+CeOLl0TlFpX8z4IfpfReTfFlh9q48k9wAH2XMAAAAAdjsW6z2beMGsjxOEXw5Yr9aD6qrV+avukfaceSGXHHJjnGcJpSjKLtNPo0z4KfTfAW8fXNrlt+ad59L9i3zljfTq7dPl5JcJ8T1fpu7GcuPx5d+HL309bOCnBxfRnUzi4TcX1R3Bw9bi9X0iXNcmfnLHu4c9XTz+/bb/Cm05cEVeWPr4v5y7dV15rn5nzGcJY5yhOLjOLqUZKmn5M+wng/GG0vTaz+EMUUsOdpTqlWT3e1K/fZ9r0fqu3L6OXi+GOs4tzvjzB1e96T0unWeC9fH1pdY/2fvO0IlFSi4ySaapp9z9I+a8UDka3TPSaqeJ3wp3FvuuxxwAAAAAAAAAAAAAAAAAAAAAAAAAAAAAAAAAAAAAAAAJBBJUCUyCRsSmSVJsCxNlbJsqLWCpNg0tYIBdppaybKWSNmlrJsoTZdotZNlLJsbFrFlbFjYtYsrYsbNLWLK2LGzS1kWVsDYtZFkWRZNi1lbFkA0myCLBDRYFkWF0NkWARdIAK2ETYIAUA7gw0gUSABBIKIBJAAAAAAFAAEAAAABQABFAAAAAAAAAAAAAAAAbaTA9TqsWHnUpc6fbv9x7A89sWBT1U8zqsceXPu/wCyz0IA9x4FwcOi1eo4v4zIocNdOFXd/wBL7jw59Q8PYPq2waKHFxXj47qvtetXwuj5XrHL28Hb969XR475N/Z2Z3M8uPRaKeXNPhxYcblOVN1FK26XuOr00XPU40vO/kPF2pnpPCm4ZMai5PGsb4vKbUX90mfm+DDvzmP3r09Vl8PjOTJPLklkyTlPJNuUpSduTfVtlQD9zPaafMAAB9H+jDBkjpty1Dj+inPHCMrXOUVJtf8Aej8z3x436Nf83NR/1uX9SB7I/H+o5d3U5Wu+HgAB4mgAAD4Juemhot21mlxuTx4M88cXLq1GTSv5H3s81u/hXw5qtznue6a3PHLNwlPAsiSklUUuFR4qdc6fn0Psej8vbyZY/eOXL7Tb4+D6zPZvAMYSktK5NK1FTz2/ZzZyfr/hL/8Ax/B/9HiP0Xf+zh3fs+OnM0u07jr8Ty6Pb9VqMalwueHDKaT8rS680fWdP4twaTBHBptox4cMb4cePIoxVu3SUfMjP401EuH6vpMWP9r0knO/dVUO7L7G79ny7/BzfP8Aobcf/pZ/uOdp/A3iXVYI5se1ZFGV0sk4Y5da5xk018j33+Ge4/8AM6X/AGJf+Yxz+Ld1y8PBPFhrr6PHd+/isndmfmeM/wCD7xR/0X/9xi/8x3vhfwN4k27c8Ovn9W00Yz4MmLJmblPG6v7Fp+y31SOx/wAJ94/0z/w4fuLQ8TbzKSitW226SWKHP7jOeOWeNxvir+aPTNNOmqaIaTTTVpnUYt337Jf6SSr9rFCP4o7vQ7tqIaatWo5ct8uFcPL2vz9yPi30XL4y/s7XqdfDp8mGUM3o0m236vtMNy2v6zoZabWY5xx5lXWpKn19nOnzPRvcJNtYscMMX+yufzMdZj9PoZc+cPXXwM5ek58OF5O7809474dd35TGz2fCNXpcui1eXTZlWTHJxfXn7VfZ9TE9t402qM9PHcsUEpwajma5cSfJN8+zpfH2HiT7HR9TOfimfz8uHNx/Tz06ve9J6XTrPBevj60usf7P3nnT2soqUXGSTTVNPueS1umek1U8TvhTuLfddj1ObjgAAAAAAAAAAAAAAAAAAAAAAAAAAAAAAAAAAAAAAAAACQQSVEggkASQCixJWybCJJsiwNi1gqLKaWFkWLCaWsEWAaSCANmkiyAE0mxZAGzSbIAGzQCLFja6SQyLBDSbIsgAARYsgCyLIAAACAARUgAjQAAABFFAChQAkiiQIAoUAAoUAAoUAAoUBIAAAAAAAAAAAAAAAAAA9BsEIrSZZpes5037ElX4s7Y4e1wlDbcKkqdN/BttHMA002CWp1WLTwaU8s1CLl0tuuZ9chCOOEYQiowikoxiqSXkj5z4U071HiDA/RqcMSlkldcqVJ/No+kH5v1rk3yY4fZ9LosdY3Jy9uhedyq1FdfJnnvpKz447NpNO5fpZ6jjjGuqjFpv/vL5nqttxP0Tai25PlXdL+7ORuGn2nDpo5d40unztX6OGXFHI/bw2uV8vZ0PN6dx5Xmxy17Rw6rkndXwbT6bPq88cGmwZM2aV8OPHByk6VukvYd1pfBPiPWYnkxbTmjFS4azOOJ37ptOufU+oz8XaPTYsWLR6GXo4R4VBtY1FLoklfL5HV6rxfuOW1hWLAuK04x4pV5O+X3I/Ud2V8R4t5Oj0v0UblPK1rNx0mHHw8pYVLI78qajy687Oxx/RlsujxJbpvGX0kpPglFwwprlyqXFb9t90cfUbvuOqc3l1mZqaqUVNxi1VdFyOEXWV801fu9tsm2bZtGhlpNqyyzYozcp5JT4nKbS7rl04Vy8vOzsjpPC/wDkzJ/rn/Vid2fkOu/6jJ6cP0gAPK0AAAeY8VYorPps1vilFxa7Unf5s9OcPctNj1WlUcsOKMZKVXXmvzPd6dn29Tj+7Gf6XgyYxcpKMU226SXc9TDQ6WEVFafHS842/mzeMVGKjFJJKkl2P2X0nkvK8tDQ6qclFafJb840vmzeGz6ycqlCMFXWUl+Vnowa+nGby10ePYsrv0maEfLhTf7jkQ2PAorjy5HLu1SR2gL2Ys3PJw8e16PG4tYVJrvJt38OhysePHijw44RgruoqiwNSSM22hKICKjaLObgn0OBFnIwzpnDluMxtybx3v2dVq9PGGXLp5pTh0akrTT7P4HynedsntO45NPLnB+tild3Bt1ft5fcfXNbqFqcqlwcPCuHn1Z5rxPtL3PbuPEv0+nucFTfEq5xSXd0vl7T8r0fU4cHU3HG/kr7fJxZcnFLZ7x85Or3vSel0yzxj6+PrS6x/s/edoRKKlFxkk01TT7n6h814oHI1umek1U8TvhTuLfddjjgAAAAAAAAAAAAAAAAAAAAAAAAAAAAAAAAAAAAAAAAAAAABQskgASAAibFkAC1klBYFwVsWUWBFiwJFkWLAmxZFiwJsWRYsiJBFkWBYFbFgSCLIAmyLBFATZAAAAEVAAAAACQRYIpYAAEgFAAAQSAAAAAAAAAAAAAABQAAAAAAAAAAAAAANdNCOTV4YSVxlOKa9lgeuw4/Q4MeK74IqN11pFwAPaeAdEp5tRqZw5SlHDGafxkq/wBn+9n0mWLFF2sWP4wTPI+CNLHFtWkuEoSySllld83bp8+1KJ7CZ87pZjzcvJnlN++v9m+otwxxxl+FFrM2BcOJxgvKMIr8jrtTgw6qXFlxXPvNzk3L32zlZDA+phxYSe0eG5VxHtmjf/I/95/vEdt0cJKSwJtebbXyZywdO2fY7r92P1PTf6Ph/wBhEx0unjJSjgxJp2moLkaguom652j/AIl/zjkHH0f8S/5xyD8P6j/1Wf8AV9Di/RAAHidAAADPPFSwTT8rNAb4s+zOZT4qWbmnUgjLKOGM5ZZRhGCblKTpJLq2zrdR4i2fTY1PJuOnabr9HL0j+UbZ/QZlLJXzNV2YPO6jxts2Dh9HPNqLu/RY64ffxV9x1+o+kHTxyJabQZckK5vJkUHfuSf4jujUwy+z2QPnk/H25PJJ49NpIwt8KlGTaXtfEr+R10/Fm+ZMcoPXySkmnw44J/BpWid8anFX1Q4ur3PQ6G1qtXhxSUePhlNKTXsXV9Ox8k1G4a3V41j1Os1GaCdqOTI5JPzps4xn6jU4vu+majxts2Dh9HPNqLu/RY64ffxV9x1uHx/HJqsEMmhWHC8iWWbyuTjHu0lHtyffpXezwoMZZXKaanHjH3lY4rsW6HmfA+7fwjsi02R3n0dY37YfqPpXRNf0b7npj8Z1WXNOS4cmVunuwmOtyOv1mHgn6RL1ZdfecY7bLBZMcoPudVOLhNxfVHjr3cOe5qvnPirao7duayYYKGnzrihGPJRa+0lz9z+Ndjoj6pu+3R3TbM2ldcbV45P9WS6Po68n7Gz5ZOEsc5QnFxnFtSjJU0/Jn6v0zqvrcXbl5jwdTxdmW54rqt70npdOs8F6+PrS6x/s/eedPayipRcZJNNU0+55LW6Z6TVTxO+FO4t912PpvM44AAAAAAAAAAAAAAAAAAAAAAAAAAAAAAAAAAAAAAAAAAAAAAAFk2QAJBACJBFk2AABQAAAAAAAAAAQAAAAEUsWLIAWAAgLACoBJAAABAABdAoAgAAKkAAAAAAAAAAAAAAAAAAAAAAAAAAAAAAAAAADn7NCUtzxtK1FNv2Kq/NHAO42DHefNlv7MVGq83/YB3xaEJZJxhCLlOTqMYq235Iqdl4f0/1nf9FDi4aycd1f2fWr7qMcufZhcvs1jjvKR9V2jDi0iw4eNqGDEoRcmudKufwO2lJSjcWmn3R0h2G2w/jJ15JP+/wPzXR+p3glx7d793s6rppn+fa2QxOn8f7hm0OyYVptQ8OfLnUfUlU3BJt13q+G2vOu583/AIZ3X/pLWf8Az5fvP0nSdX9fj79afMy4LL5fYAfFtRqdRq8iyanPlzTSpSyTcml5WzI9P1E+j+77XmzYtPillz5YYsces5yUUvizifwztX/SWj/+fH958fA+ov0f3fd9r1On1emlk02fFmgptOWOakk6XK0c08p9Hmmng8LrJNxa1GeeSFdkqjz+MX9x6s/E9fl3dTnf3erCaxkAAeRsAAAAAfFvF+mhpPFe448bk1LIsnrec0pP75M6Q9p9JOkeLfNPqlijHHnwVxqvXnFu772k4837PI8l9R1f+i5//ls/Z9Hyd/Bjf2cLPdgDsI7Jr3JJ4VFN9XNUvvORDw7qHNLJmxRj3cbb+VI9O0dOD0EPDkFNPJqZSj3UYU/nbN4+HtGpJueaST6OSp/cNjzAPW/wLt/+j/8Afl+82ht2jxwUVpsTS/aipP5sbHjAe2hpdPjmp49PihJdHGCTRsNm3Q+GNVqto3nBq3gzPT5FwZWsbacJd+j6cny61Xc+r/XNL/pOH/bR4Y7DT6bUaqN4cGTLSXF6ODlV+4+d1fQYdRlM7dVvHk7Zp6n65pf9Jw/7aOPqVjyx9PinGaTqTi00cLSeGdx1E4+kxrBjaTcptXXuXO/Y6PWaLbtDtOKsaipO08uRrid9r+HT2Hgz9Kw1qZNTq+y7jyyi5SSim23SS7nj/Gvh/U4ZfwtHBkjjfDDNcJcn0Ur6JdF2515n16e4YI2oPjldUv3nmPHk55vBW4TfNL0fuX6SJ6Oj9Py6fk7+45Ot+rO3tfFTqt800cmmWoVKWN0/an/b+Z2pwt3/AMl5v6P9ZH2HJ5YAAAAAAAAAAAAAAAAAAAAAAAAAAAAAAAAAAAAAAAAAAAAAAAAAAAAAAAAAAAAAAAAAF2AAGwABAAAAAAAAAAAAgkAQAAgAAJ7gAKAAAAAAAAAAACaFBUAmhQEAmhQEAmhQEEoUAAAAAAAAAAAAAAAeg2CEVpMs0vWc6b9iSr8WefPVbXCUNtwqSp038G20BzD1XgfBxa3V6ji+xjUOGuvE7u/6P3nlT6D4OwSxbFxyaazZZTjXZco8/jFnzvVOTs6az7+z0dLjvkj0B22hgo6WLqm7bOpO9hFQxxiuiVH5TF7OpvtI+d/SXqYT1u36VKXHjxzyN9qk0l/Uf3HhT0XjjVPVeKtSvSxyQwqOKHDXq0ra5eUnL8Dzp+y6HDs6fGfs+bl70ANcOlz6ivRYZzTdWo8r956mWQOzx7DrZxbl6PG76Slz+6zmQ8OQU08mplKPdRhT+dsI+h+B/wDM/Qf9p/8AiSPQnT+F9PDSeHNJgxuTjHjpy685yZ3B+K6r+Pn/AFrvPAADgoAAAAA6HxTii9HgzW+KOThS7U1f5I8qe33zC82z50oKUopTV9qfN/Kzx2DS6jU8X1fT5cvDXF6ODlXvo/T+k574NfauPJ5Yg7fF4Z3bLwP6rwRnXrTnFUn5q7+6znYvBmq4m9Rq8GPGlfFC5fjR9Lujl3R5oHr4+GNpxYY+n1+Wc+7xuKT+FNnLjodg0+aM8ei9I15uUl8pP8i7t8RLyR4U5eLatwz8Ho9FqJKdcMvRtRd9HfSvae1x67BplNaPRYcPF1cYpXXmkiJ7pqZVTjCv2Y9fmWYcl+Gbyug03hDcs1PM8WnXFTUpcUq81XL70djj8HaLDf1vXzd/Z4Uoe/rd9jfJqs+RvizTd8mrpfIxNfRyvmsXkrmY9NsGkv0Wihk4uvFFzqv53T4HIlvOSVLFgSk33d3+B1Z2e0f8t/R/MZ8WGGPdfdm5VWWTcs0ZSfHGKd0lwv8AecO3Jtttt9Wz0R5xDhy3v2Rvi+0jieMMeTL4E3WOOEpyUccmoq3SyRbfuSTfwOXi+0jDxNumm2vwluP1mUr1OKWmxRircpyjJL3Lq37vOkTmbx8vhxwd3/yXm/o/1kc44O7/AOS839H+sg9Ty4AAAAAAAAAAAAAAAAAAAAAAAAAAAAAAAAAAAAAAAAAAAAAAAAAAAAAAAAAAAAAAAIBNCgIBNCgIBNCgIBNCgIBNEAAAEAAAAAAAAAAAABFXUG1ZQuslKihQAJAgEgCASAAAAAAAAAAAAAAAAAoAAAAAAAAAAB7PDj9Dgx4rvgio3XWkeR00I5NXhhJXGU4pr2WexAH1jb9L9S27T6aoKWPHGMuDo5Vzfxds+Z7Tpfru7aXTuHHGeRccbq4rnL7kz7Dh2vW5qawSirq5+rXz5nw/WO/O48eE38vX0uWOEuWV0w00ePU41dc7+XM7fJkhihxZJqMfNk6fYsuNcb1EI5Ka+xxJe7miuTw5PLJyya5yfm8f9p4un9Nzy9+T2jHP1OGWX5a+R6rZ9Rr9y1OrzShg9Pkll4E+NwcnfC+nS+prh8P6aHC8s55WuqvhT/P7z3+q8F6t53LBqsM4S5t5E4tO+lKyuHwTq5Taz6vBCNcnBObv3Oj9JjljJJHj748jh0Wm0/D6LBCLj0lVv59Tc9bLwTGEXKe5qMV1bw1/vG0PCu0KEVPX5HOvWcckEm/dTo13xO+PGA9pi2HYMOVvJlzZlVcM5Ovf6qRrPbPDsVcdLKb8ozn+bLu/as/Uimwf5E0/9L+szsjirUabBjWPTYXDFFJRh0oq9a65QSftZ+b5fTOq5eXLLHH2td5zYSeXMBwJavK1y4V7kXxR1WqXqStJ83aVfmax9E5/OVkZvUYuYVlOEXUpRT9rKfwZqJySyZY1522Rn2t4sMsiy8Tirrhr8zvh6Nh/Nyf2YvU/aJlqMUXTmvhzKPWYk6XE/akcEHtw9D6eebazeoyc1a5RmmsbaTvm6LT3bUStRUIX0aVtHAB7+DouHhmsI5ZZ5ZeXInrdTkrizS5fs8vwMJSlOTlKTk33btkA9Mxk8Rl2ek2/Fm08Ms3O3dpPl1OZDQ6aDtYk/fz/ABKbbJS0UEusW0/nf5nLPFnnl3WbR1O64oY3hcIqPJrl/f2s647fdkvq8HStTq/gzqD08F3gAAOwHZ7R/wAt/R/M6wlSkouKk0n1V9THJj3Y6Hocmpw4rU8kU11V8/kdJPh9LLg+xb4fcYo0RjDi7FjbF9pHm/pJ/wA2dN/1uP8AUmekxfaR4Hx54m0G56TDtuhn6f0eb0mTNH7KaUo8K/a63a5dKu+Wc/Lrxz3eFODu/wDkvN/R/rI5xwd3/wAl5v6P9ZGXpeXAAAAAAAAAAAAAAAAAAAAAAAAAAAAAAAAAAAAAAAAAAAAAAAAAAAAAAAAAAAAAAAAAAQAAAAAAAAAAEAkAQCQBAJIAAAgAAAAKAAUAJABQABFAAAAAAAAAAUAAAJIJAAAAAAAAAAAAAAOVtsoQ3HA5x4lxVVXzfJffR6w8VGTjJSi2mnaa6o9jgzLUafHlVVOKdJ3XsA7LZdwe1bzpNcnJLFkTnwpNuD5SSvzTaPvEMeefEsLly61Kj88n236P9zWv8P6TmuPFH6vOMU0k4dOvX1eF/Exn7Tblyz227DLlzwk4vLkTTp+szCWs1Kg4LNOnz68/n1ObuWPg1UnyqSTVHWzR145jlJdPPT61qP8An8v+2yq48+ZJybnJpXJlC0JvHkjNVcWmrO3bJPaI58Nom16+WKfsVnF1WnemzcDkpWrTo9AdXu+P+LypecW/w/M83Hy5XLVR1gAPWAAAHZ7Q1eZWrdcvmdYcvb82PBqHLJLhXDV1fdHPlm8LB3hXJBZMcoO6kmnRxZ7npoq4ylP2KP7zKe7Y0vUxyb9vI8c48/sOpBbJP0mWc6rik3RU988AACgAAOXpdc9NhlBY1Jt2m2TPc9TKqcYfzV1+Zwwc/p473oa5NRmy3x5JNPqr5fIyBDaXc3JJ4VIKuaN1gl6B5XyXZeZLlIarIrOcMeOWTJKMYRTcpSdJJd2fNdZ4v3nUWo5oaeDjwuOGCXxt20/czpNRqdRq8iyajPlzTSpSyTcml5WzN5J8O04b8vqGq8UbNo7UtbDJLh4lHD69+y1yv3s6bVfSDija0ehnO48p5pKNS/mq7XTujwYMXO10nFjHc7t4o3LeMPoM84Y8HK8WKNKTXd2237rrkuR0wBjbpJJ4Dg7v/kvN/R/rI5xwd4kltmVNpNuKXt5oDy4AAAAAAAAAAAAAAAAAAAAAAAAAAAAAAAAAAAAAAAAAAAAAAAAAAAAAAAAAAAAAAAIBLIAAAAAAAAIAAAAAAAAAAKiAKFEAAAO5IBFAAUAAAAAAAAACQqASAIFF0GEUBIAgkAKAAAAAAAAAAAAAB6LYs3Ho5YnK3jlyVdE/7bPOnY7Ln9Fr1Buo5Fw83Svt+74gelPoH0Xa/wBFrdZo5SyO4xzxSfqqnUu/V8Ufl7D5+dn4e3BbVv8AotZJxWOGSsjkm6hL1ZOlz5JsWbmmcpuPuevzw1Dg4Raau20dbkRzJo4uRG+OTGajyVxn1ILSXMqd2HY4t09HihD0N8MUr4v7DHVa96mHB6OMY9etuziAxOLCXegAB0AAAAXWLI1axzaf8ll1pM7V+j+9Ge6fddMQbPAkm/T4eXlIlYsLTccs8ldVDG7J9TE1WAOV6CLSlDDmlz6Skol/QS9WUMGKL7qcnIz9WGnCJjGU3UYtv2I7BYZLIpKcI1+xjS/GyZYFNv0mTJNP9VypfJE+r+x7Otfq9eTuq7kRbm6jGUn5JHaR0+GKpY4/FWaE+rTcdXHBnkrWJr38jSOiyuuKcYp9a5tHYAzc8jbhx2+PPjySflXI1jo8Ea9S2vNs3BndTdVjCEL4YxjfWlRTU/4vL4fiameojxYJpeVhZ5fApS4ip92xeL9syZFCUc+NP9ecFS+TbObh3/as2RQhq4pv9qMor5tUc7nfs9X1L9n58B+j45tFroTwLLp9RGUWp41JTTi+TteXM8vqMexemT0u26HEoNOM4aWKlafVOrRcMrldSE5fvHxgH3bbsEdwytQn6kK433PA/Snix4fE2mhjgox+pQ5L+fM1cpMu1cc93Tw51e/f4jD/AFq/BnaHV79/iMP9avwZXR50AAAAAAAAAAAAAAAAAAAAAAAAAAAAAAAAAAAAAAAAAAAAAAAAAAAAAAAAAAAAAAAEMEgCASAiASAqASAIBJAAABAAAAAAAADuAAAAIAAKAAClCiQBFCiQBFEgEAAATYbIBQAAAAAAAAAAAAAAAAAAAviyPFlhkjTcJKSv2FAB7SE45McZxdxkk0/YWOu2XP6XQKDdyxvh5u3Xb93wOxA9Zh+kPeMOmxYfRaTJ6OChx5IzcpUqtvi5tnKwfSPqFja1W3Ysk75PFkcFXual+J4kFl0zcMa97pvHsNVrMGCegjhhkyRhLJPUcoJurfq9F1PXScoScZRprqj4ofc9i138JbFotW8npJ5MMfSS4aua5S5fzkzU5LHDlwmPvIxx3JN+inJfyX/YWlCXD6unyp+3n+R2gJ31x3Ps6/0Ob/Rsf+0/3l8eLMpfxGFcv1rf5nNBO6nc4ksOeVVHTx90f3o0hj1EYJenjH2RgqNwTZ3Vi8EpO5Z8t96lS+Q+q4eLicLd3zbZsCJuqxxwg7jCKfsVFgAAACAAAAAAAAAAAFMv8TP+ay5TL/Ez/msLPLyU/De5Syylh0l4W24P0kfs9ur8jCG36qOWWKWCSlBtO+S5e3oz0csuSUVGU5OK6Jvkii6l4+Hk3byWf6O31fsy2rR4NLebVYVnydI439lLzfm/uNcOiw46bjxyTTuXTl7P3mkTS1CLlJ0krbOswmPhi5WuR4baep17jVOUa4enWXQ+ffSv/nVpv+pQ/rzPfeFOur/of7x4H6V/86tN/wBSh/XmeXL+K6cf6nhDq9+/xGH+tX4M7Q6vfv8AEYf61fgzq9LzoAAAAAAAAAAAAAAAAAAAAAAAAAAAAAAAAAAAAAAAAAAAAAAAAAAAAAAAAAAAAAAAAAAAAAAAAAIAAAihRIKIoUSAIAYAAAIAAASKBFAAAAAAABQAAAAABNCgIBNCiiATQoCCUKAAAEAAAAAAAAAAAAAB2ex53j1rxc6yx6V3XP8ACz0Z4zDk9Dnx5avgkpVfWmeyjJSipRaaatNdwJANNPl+r6nFm9Hjyejmp8GSNxlTumu6A9X4W8Bazfv+M6x5NHoVwuMnD18ydP1U+1frc1zVJ86+pY9s0u06XDpNFi9Fp4J8MOJyq22+b59WZ6Ldnr9vwavTZW8OaCnG6bXsfXmnyftRtPW5MzUJxgld2jExz3t4+TK5eUAi+bXkSbcQAAAAABriw+kTbbiu3K7NVpoLrKT93Izc5FcUHNWDEl9i/e/3EqEI9IR+Kv8AEn1BwSyx5JK4wk15pHPTaVLkvJciYwlPmjN5Bwlp8rX2V8Wi60kr5zhXss5LTi6ZBO+0cLLililUqd9GujKHYdYuLVxfVM4+TTc7xc/5PdfvNY5/cccAHRAAACmX+Jn/ADWXKZf4mf8ANZVnl1ZK6nUa7xLtO35J482qUssE28eNOTtXytck+XRtHQavx9XHHRaHy4MmaXzuK+Pf9x6O+SOk48r4j3MRqJKGlyN/s18+RnsmTNq9o0uq1ccXps2NZGsd8NPmuvsav2nVSk5O5NtvuyS7TWnovCnXV/0P948D9K/+dOm/6lD+vM994U66v+h/vHzX6StXk1HjTUYpqKjpsWPFCurTjx8/bc39x5Mv41deL9TyJ1e/f4jD/Wr8GdodXv3+Iw/1q/Bm3pedAAAAAAAAAAAAAAAAAAAAAAAAAAAAAAAAAAAAAAAAAAAAAAAAAAAAAAAAAAAAAAABDBIoogE0KAgE0KAgE0KIIBNEAAAAAAAABAAAR3BIAAAAAAoAAAAAAAASQEBIACgAAAAAAAAAAAAAAAAAAAAAAAB6jaM7zbfC7bxvgfLy6fdR5c7XYs6hqp4XVZI8uXdf2WB6EAAfS/o53R6jbc+2ZJR4tM+PErVuEm7VeSfO+f2l7D18lTvyPjXhzdJbRvul1XpODFxqGa7a9G+UrS611XtSPp+HxZsOryPHi3LEmld5U8a+ckl8DUrzcuF3uO8b5KXb8ixhpNRi1WmjlwZYZcbtKcJKUXXk0bq+5HmoACIFoQc5qK5e0qc3T4nHG336szllqKtFKKpdCQ2krZm82NOuI5eUcuCjwKTSXtMXybroYPUwvoyj1LrlGn7xMKu3JNIZOCNVfM4D1E2uyKvNkariNfTtHOlLik30IbS5s4PHJ8uJ/MqWcY7A0eKoW3z7nAx53DlLnE5anxQVSuJjLGwVyY4ZftcpftHEyYp4/tLl2fZnNHsaTXk+jLMrB14OTk03K8fxi/yOM002mqaOsylApl/iZ/zWXKZf4mf81mieXlM/hfZtRqMmbLo+LJkk5yfpZq23b7jD4X2XBljkhoIOS6KcpTXybaZ2/cHpmMbuWX3dhHoeZPTQPMnPEj0fhTrq/wCh/vHy76Q/8+ty/wCy/wDwoH1Hwp11f9D/AHj5d9If+fW5f9l/+FA81/i124f1PMHV79/iMP8AWr8GdodXv3+Iw/1q/Bm3pedAAAAAAAAAAAAAAAAAAAAAAAAAAAAAAAAAAAAAAAAAAAAAAAAAAAAAAAAAAAAAAAAAAAAAAAAAAAgkgAAAgAAAAAAAAAAAAIAAooAUKAEgEUAAAAAAAAABQAAAAAABQUAoUAAoUAAoUAAoUAAoUANMGZ6fUY8qu4STpOr9hnQoD2sZKUVKLTTVpruScHaMzzbfC7bxvgfLy6fdRzqAAUKA9v8ARtroYdz1milwp6jHGcZOVW4N+ql35Sb/AKJ9LPiHh/Xra9/0Wsk4rHDJU3JN1B+rJ0ufJNn28PFz46y2AExi5SUV1YcGuDHxPifRdOfc5scjiml3M4xUIqK6IN0m30RwyvdVZaidR4V1ZxS05OcnJnV77vWDYdslrM8ZTd8GPHH9ebTaV9uj5+zv0O2M1CS26jsgfJtV9IG+6jg9Fkwabhu/RYk+L38XF93mdbqfE++avIsmTdNTFpVWKfo18o0viV3nT5PtZw8+7bbpc0sOo3DSYssftQyZoxku/NNnxDU6vU6zIsmq1GXPNLhUss3JpeVv3sxDc6b7190e76BVWpjJNJqUE5Jp8+TXJmX8OaL0vBxT4f2+Hl+/7jx22ZY59o0c4ppLEoc/OPJ/gco6Y4yzbneOS6e3hOGSCnCUZRfRxdpmkJyxu18jxml1uo0krw5Go3bi+afwPQ6Ld8GrfBL9Fk7Rk+T59mZywc7jY73HljkXLr3Rok20l3OuTadp0zk486fKfJ+Zwyw14Zc2eOKja5UYThHKqmudcpd0Xc5SSTZU5zcHCy4nilT5rs/Mxy/xM/5rOxySjGD4ujXTzOBkjxQlFd00rO+Ft8jqSUraXmQWh9uPvPbPC3y58DzB6eB5g5YtvR+FOur/AKH+8fL/AKQv8+ty/wCy/wDwoH1Dwp11f9D/AHj5f9IX+fO5f9l/+HA82X8WuvD+p5ejpfEDfDp426bk2vkd2dJ4h/8Adv6X5G3qdGCQBAJAEAUKAACgAFCgAFCgAFCgAFCgAFCgAFCgAFCgAFCgAFCgAFCgAFCgAFCgAFCgAFCgAFCgAFCgAFCgAFCgAFCgAFCgAACAAAAAAAAAAIAAAEEgCAKFFQAoAAAABPcEVBIAAAAAAAAAUAAAEgCASAIBIAgEgCCQAAAAAAAAAAAAAAAAAO32DMo6jLidXOKad+Xb7/uO/PH6TO9NqsWbnUZc6Xbv9x7AAAAB9v8AD+4PdNg0esk5PJPHU3JJXNerJ0uXVM+IH0v6NtdPNtmr0UuJrT5FOMnK6U0/VS7c4t/0iuHUY7x29sczSwUalLucfDj458+iOYc878PG1zRSaa6s4WoycuBfE3nOo23ySODJuUm31ZnjxGWoz49Lp8uozS4cWKDnOVXUUrb5HxrxJvuTft0lnvJHTQ9XBik/sLu+Xd9X8rdI77x94heq1T2jSzksOF/p3GSrJPlS5do/j25JniTs9nBx6ndQAEegAAHs/DeWWXZYxlVYssoRrunUufxbO1PO+E8lw1mJz/YlGDfvTaXy+49EdcPDzck/MAA25uw0W759IuCX6XH+zJ81y7M9Dpdbp9XG8OROVW4vk18DxxaE545qcJSjJdHF00ZuMrNxle8x53DlLnH8DaWaKVQ9aT6JHQ7XuGTUaZvO7kpNcSVeX7ztcMo+lhK1XEud+04ZYa93KzVWnDK7nOEkl5qjM7DVZ8bwSgppydVXPudeTC2z3K6gtD7cfeVLQ+3H3ntn6Vvlz4HmD08DzBzxbej8KddX/Q/3j5f9IX+fO5f9n/8AhxPqPhTrq/6H+8fLvpC/z53L/s//AMOJ5sv4tdeD9TzB0niH/wB2/pfkd2dJ4h/92/pfkaet0gAAAAAAAAAAAAAAAAACAAAAAAAAAAAAAAAAAAAAAAAAAAAAAAAAAAAAAAAAAAAAACASAIBIAgEgCASAIBJAAAAAAEAAAAAEAkAAAAAAAABQUCQIoUSAIoUSAAAAAAKAAAAAAAAAAAAAAAAAEgQCQBFCiQFRR6rasyz7fj5q4LgdLpXT7qPLHcbDn4c2TA3ykuKNvuvJf36Ad7QokARR6XwLrPqfinBFyxxhqISwyc3XVWq9rlFL4nmzTBnyabUYtRhlw5cU1OEqTpp2nzDOWO8bH3xNp2nTORj1HafzODpNTDWaLBqsakoZscckVLqk1av5nbKMJaBtRq486XVoznZPL5mnFz5FOlF2up5Pxn4hWz7a9PgnH67qYuMUpNSxxdpz5d+y6c+fOmju9y3HBtW35tbqXL0WJW1FW226SXvbR8W3Pc9Vu+uyavVz4skuiXSK7RS7JGpNR34OPuu74cKhRID2ooUSAqKFEgDufC+WOPdnBpt5cUoRrz5P8meuPDbNmlg3jSTik28ihz8pcn+J7pqm0dON5+ae6AAdHEAAHb7PO8WSFfZknfv/APQ7LBkcNQlbqTpo6nZ5JTyxv1mk0vYv/U7OHLUR/nIvw5ZeXZgA87LqC0Ptx95UtD7cfeeqfpW+XPieYPTxPMHPFt6nwtiitLny2+KU+FrtSV/mz5T9IX+fO5f9n/8AhxPrPhf/ACdl/wBa/wAEfE/Ef+c+7f8AXc39dnl/+yu3BPzOro6TxCv8W/pfkd4dJ4h/92/pfkbet0dCiQBFCiQBFCiQBFCiQBFCiQBFCiQBFCiQBFCiQBFCiQBFCiQBAJARAAAAAAAAAAAAAAAAAAAAAAAAAAAAAAAAAAAAAAAAAAAAAARRICIoUSAIoEkMAAAAAAAAAAAARNAAAAAAAAAKAAAAAAJFAQCaFAQCaFAQSAFAAAAAAAAAAAAAAAADbSZ3ptVizc6jLnS7d/uMQB7YHD2vL6bbsLbjcVwtLtXJfdRzAAAA+teA9bPWeGMcMnE3psksKlKV8SVSXupSSr2Hpj5n9G+t9Fu+q0cpY1HPiUlxP1nKL5JfCUn8D6YV87mx7c68x450b1WwZWo8csS9LFXXDwvm/wDZcj5Mfc9100dZtubBNtQyRcZOPWmq5fM+HThLHOUJxcZxbUoyVNPyYr09Nd46VABHoAAAAAVMZShNThJxlF2mnTTPo7lGb4oSUoyVpp2mmfNz3u2ZY5tp0k4ppLEoc/OPqv8AA1h5ceaezlAA7PMAADn7R/jc/wCY/wAUdrP7bOm21ta/Gk2rtP28juZ/aNYuefl2/osnDxcEqq7oqcqGthLRRi4y4njS6cro4p5Mbb5YdQy0Ptx96JypLLNJUlJjD/GxPZP0rfLnRPMHp4nmDng29Z4X/wAnZf8AWv8ABHxPxH/nPu3/AF3N/XZ9s8L/AOTsv+tf4I+J+I/8592/67m/rs8v/wBld+n/AFV1h0niH/3b+l+R3Z0niH/3b+l+Rt63SAAAAAgAAAAAAAAAAAAAAAAAAAAAAAAAAAAAAAAAAAAAAAAAAAAAAAAAAAAAAAAAAIYJFBEAmhQEAmhQEAmiAAAAAAAAAAACBDJAEAdwAA7kgAAFAAAAAAAAAAAAJCgAAAAAAAAAAAAKAAAAAAAAAAAAAAJoAdzsGd8WXA7quNcunZ/kd4eS0WdabW4srpJS5tronyf3HrgIBIA5+xa7+Dt90WreT0cMeWPpJcN1B8pcv5rZ9wPgB9r8Oaz+EPDug1DlklJ4lGUsjuUpR9WT9ttNiPJ1WPiu0lhnkxSqMuFprirkfFvE2l+qeINXFKfDkl6WLkuvFzdey7XwPumn1GOGnlDJb59PNM+VfSHo+DX6fVJTfEnjk69VfrL4+tL5Elt3tjp7rLTxIJOTpNv1uv4/qej1Go4K4vQ4pT4b6XS5dGNvbbpxRR6DT+CfEepwRzQ2vIoyulknHHLrXOMmmvkd3p/ou3SWeK1Ou0ePFz4pY+Kcly7JpXz9pNxm8mM+XhaB9Nw/Rlt2lx5Mm47tllBVUoRjiUfe5cV9vI5C8N+CdDgx488lqJc/0jzzlJ8+/A0l18kNsfWx+Hyo9j4cyyy7NGLSrFllBV5Opfmz2MN18M6HVrJpNrxRyQ+zmwaWEXzXOnyfdo4O47/Hdo4sb0nopRk2p+k4uVc1VL2fI1hvbGXJcprTggA9DiAADfR5Vh1eOcq4U6bbqr5WeiX1GaUp7npIvyWSL/M8zicFmg8iThxLiTV8r5nWGc7Z4p29z6NieN4o+iywywqlODtMudbsH+RNP/S/rM7I5OFmq69x07zZPT6vFp/WfD6SSXF7rZyNLptJmytYdfhzTSvhxyTa9vJnnfFH+MYf6X4ROkxluWXxXaYSzb6K9NlxunFv2x5nkjbZ/wCEM01DT6nNjwYfXnJNuMF1+z378u5vi23LNJ5JRxxdPrbafsXf2OjXHl52mWOnf+F/8nZf9a/wR8U8R/5z7t/1zN/XZ9t8Nw9Ho88LvhzyV/BHxLxF/nPu3/XM39dnn/8Asrt0/wCquso6Df5t6nFjpVGHEvPm/wCw9Aed37/Hof6pfizb1uqoUSAIaVLzFEgCKBIAgE0KCoAAAUAEKIJAEAkAQCQBAJBRAJAEAkUBAFCgAAAAAAAAAACAAAAAAAABPKvaQAAAAAAAAAAAAAAAAABBIAgABAAAAAAAAAAAO4AAAAgAAAAKKoBQoCQAQAAAAAAChQUAoUUAKFACSKJIAAAAAAAAoAAAAAAAACaAEHrNuz/WNBim3ckuGXO3a5c/x+J5Q7rYM74suB3Vca5fB/kB3lAAAfRfo21sJaLWaB8KnDIsy9bnJNJPl7OFc/5SPEbTtOs3vcMei0WPjyz5tvlGEe8pPsl/Z1Z9k2fwlt/h/RXp4ek1bgll1EvtT7ul+qvYvJXdWTukrz9RlO3TmHU71sel32Wn0usy5ceJz4rxtJ2k65tPzO2OLuGJZtHODbSfJ17eX5m3iwuq6/H4e8IbJby4dNPLCChP6xL0sn058DtW+T5JdfI1z+LNv0kI4dDppZIY0oxSXo4KNduV8ulUjxs4uMmmmmuTT7FTMw+70du/Nd7qfFm5Zp3hePBFN0oxUm12tu/uo4GXeNyzZHOWuzpv9ibivkuRwSMsoafJlxZ8mPDkxR4pwyzUJJVfR8267LmzWpFmM+Eg4WTd9DDB6SOfjlxcPo4wlxVXXmkq+N+wyy7/AKLHqI+hw6jPhr1uNrFK+fSuJeQ3G5hfs7ImMnCSkuqOil4hyr00YaXDwztQc3JyxrnXNNJv3quXQtt286vLrtJgzuGTD6VLh9HCLd2uckrdXdPyQ7l+nXfvPkb618AsmaStW/cjl1XKqoHXtv3cduMpahvlfxVBx1EmrbXxo5IL2m3HeHM+Tn97OZLYdVHrkw/N/uMz0ONuWlwybbbgrb9wmMrOWVnhpsOlyaPQzx5HFt5HL1X7F+47Qw27FlywmoQbin1OTOEscnGSpo5ZamWnC+926HeNv+vahXlePgXL1Lu69q8jPBtWkwTclCU/WTj6R3VduyfxXY7LWfxy/mmKOuOMs3W+660tjhHHDghFRjd0lSv+6NLSVt0l1bKopqckIaealJJyi0l5mkdl4X/ydl/1r/BHxXxF/nPu3/XM39dn2rwv/k7L/rX+CPiviJf/ALT7t/1zN/XZ4v8A7K9XT/qrrDzu/f49D/VL8WejPO79/j0P9UvxZp63VAkAQKJAEUKJAEUTQACiKJAEUKJBRFCiQBWhRYUBWhRNACASAIBIAgE0RQAAAAAAAAAAAAAAAAQogkAQCSKAAUKKAFCgAFCgAFCgAAAAAAAAAAIAACAAAEEkUAAoUUAAEAAQAAFASAIRIJ4ZcPFwuvOhsQAAANMbUYuTgpK65kZIxU3wO49UZmcuXakylulASDTSAiQAAAUAAAAAAAAAokCASAIBIAgEgggkAAAAAAAHI0GX0Gvw5LikpU3Lok+T/E44A9sDj6LO9TosWV2248211a5P7zkAdt4a3RbPv2m1WSUlhvgy02vUfJt11rk69h9qeXJFNKbpqqfkfn8+w+Ed1nu/h7Fky8TzYW8GST/WaSp2227TVvzss18vN1GP8zvSuSPHjlHlzXKyY9DTHinlbUFbXtNW6eH5fLd93TDod01OBY8k8kWnzpLmk+vx8josu96qdqChjV2qVuvLmeh+kXQvTbvgySkrlBw4UuSp3f8A3/uPGktfS48ZcZV8ufNqJXlySm7bVvp7vIzokGdu2igAALYsk8OWGXG6nCSlF10aKgD6NNVNlTjbdOGTbNJKDteijF8u6VP70ck9OPh4MpqgAKyHf6WfpNBhdVyr5cvyOgO70ElLb4JPnFtP5/2lnlnPw9Bs+qw4tPPHOdT43KqfSkX1E1kzylHozrNF/HP+ac44ZYSZ2uVrhaxNZIy7VRjjqU1HzORrv1Pj+RhgV5fcjth+lWuaChpcsl1UHT+B589FqP8AFM38yX4HnRi09Z4X/wAnZf8AWv8ABHw7ddVDXbxrtZiUljz6jJlipdUpSbV+3mfcfC/+Tcv+tf4I+CHjv669XTT3qDzu/f49D/VL8WejPO79/j0P9UvxZXrdUCQDSASAaQCQDSASAaWhjcjb6vy6GumgnRzljXCcc+TVejj4dx088biZnYamCVnAa5nTDLccs8O2oBINMaQCQE0gE0QU0CgAIBIAgEigIAACiCQBAJAEAkFEAkAQCQBAJFAQAAAAAAAAAAAAAhgkBEAkAQCQBAJAEAAAAAAACAAAEEgCAO4AAEoAAAJjJxkpLk07Rycj48mXGufE+KPv/wDQ4py4wuGLIlVr8ORw5fbVcuX21XEFGmWHo8sodl093YodpdzbtPebaNVp1z6ytFJKpNeTNMqrFjXsMurt9Tjx++Vrjx++VoADs7gAAAAAAKKAJAEUSAFAAQAAAAAAEgCKFEgCKFEgCKFEgCKFEgDu9gzLhy4G1d8a5c/J/kd1R5Tbs/1fX4pt1FvhlzpU/P8AH4HrAaKORpddrNFx/VNXnwcdcXosjhxV0uuvVnHANR9A8HeKtfuG8S0W46mOVZcbeL9Gk+Nc69VLtxPn5L4/QtPmWHLxNWqpnwvZ9e9r3jS61OSWLInPhSbcXyklfmm0fby+ZqvB1OExy3Hl/pIxR1W0/WIPgWKUJtVzk74f95fI+VH27edL9c2vPg4lH0kJQ4quuJV+Z8SoWajv0uW8dIBIMvSgUSAAAA9h4fy+l2eEeGvRTlC/P9b8zszovC05y0+qxt+pCUZJe12n+CO9PRx38rxcs1lQAG3IO42v/Ep/z/yR052m0tvHnjbpcLr5lnlMvDtNL/jMPj+B2J1mCTjng150dmY5fLi4uti3GMuydHH0/wDGP3HK1v8AEr+ccXT/AMY/cXD9NVysmOebBkxwVylCSS+BwsWxTfPNmS59IK7XvZ2enajlTfk19xyownP7MW/gcss7jW402rS49JpJY8d1xNtt826R8l1ukjrNLLE/tdYu+j7H2HSprFJPqpNHyc88u8q9fS+a8TKLjJxkmpJ00+x5zfv8eh/ql+LPe75o0mtXBPm6yfk/y+R4Pfv8eh/ql+LNvW6oEgIgEgCASAIBIA5GDJw0cxahcJ1adFuOXmc8uPddceW4xyM+WziFm2+pBrGajGWXdUAkGmUAkAQCQBAJFARRFE0KCIoUSAaRQokARRFFgBWhRNAoihRIAigSAIBJAAAAAABFCiQBFCiQBFAkFRAJIAAAAAAAAAAAgihRIKiKFEgCAAAAAAAAO4HcBEuDRBz5YaONkx0c5nt0uFjEE0DbAcjBqVig8c4cUW7tOmjjiuRz5ffFy5v0uZrIKWHDqIJ8Mlwv1e66W/79DiRTk6O00fBm0PoskeKFtPzT817eZttu28WWU7cseOXVquJ9jlOXtw0548v5dfLg5tLNaZSn9pc+lUvI4R2u85FHIsEXz+1L8l/f2HVG+CXt3fl14sdTYADs6gAoKEkUSAAAAChQAChQAkAAAAoAAAAAAUKAAUKAAkEAABQ9dos71OixZXbbjzbXVrk/vPInq/BWCOsz58GVJ48a9JXPnfL9wHLB6bJsmjnXCp46/Zl1+dnS7jofqOdQUpShJWm1Xfp7ewHDPs/hrWz3Dw5odRk4uN4+CTlLicnFuLbftq/ifGKPoX0b6y9PrtDKUFwzjmgr9Z2ql8FUfn7S4+Xm6rHeG/s9xkjx45R5c1ys+MeIdP8AVt/1uPi4rycd1X2vWr76PtJ8z+kDS+i3TT5+JevBw4UulO/977jWXhw6XLWWnjwTRNGH0NK0STQohpAJoUNq7fw1OEdznGTpzxSjH2u0/wAEz1R5Pw/ptVl3TFk0+kzaiMJKOR44NqCkmrbS5d38D3WLZtwzRco6WaSdevUX8nRrDn48Je7KR4+on5nBB22Lw5uGS+KOPFX7c+vys3xeF9Q5P0uoxQjXWCcnfxozl6h02PnOOGq6I7HaZ1kzY66xu/d/6naY/C0FNPJq5Sh3UYU/nbOZp9g0umm5wyZm2uHm1+44X1fpZfa7/wBC42xwsbUckW+iaZ2o/grD+1k+a/cXliyQhxSi0rrmduPreLqf4fw45Y2eXF1cbwN30aZxdK4LURWR8MHyb8jman/F5fD8Suv0mLBijkxppuVVfLudL1GGGWPFl5y8Em5t2eHTYoSj6tu+r5nPOg23WU1hyS/mN/gd+cebG45apEVSdLqfIT6++nM+b+INqW169rEv+LZeeL1ra6Wvhfyr2kwr19LlJbHTThHJjlCSuMk017D5f4ow/V97ngqVY4pJvunzX4/Oz6meI8WaP61qs7im8uNJwrv6qtHR7niQSKBpAJoUDSATQoGkAUKBoAoUE0AAAAAAAACgAIoEgCASAIAoUVEUCQBAJAEAmiKAAACASAIAoFAAAKIJAEAkiggAAoAAAACBBIAgEkUAAoUVACgQAAAAAAAAAAEQBQooAAg7zJBHBzRo5uTIjg5pXZ5ePb18mnEfVkEvqyD1PKGkY3jb9pmczDj/AEEX52zly/pcef8AS7PaNvy6rbsjw25enUfYk11/A9DqsWLadqlJq44Ye31n99W395j4dxPFtTd8smRv5Ujr/GGsk46TSNyvnllcVTX2Y0+vaX9+nkxnflpx48d15jLlnmyyyZJOU5O22UAo972BdQ5W+6tFTW7xxdcopx9/O/zMclsnsxy24zcZAA26QNZYYwfDLJTcYyXLlzSf5mZtJyyqMpO3SXwSpfcjnyZWTccuXK4zcZSXDJq06fVdyC+RS4k5d0q9y5fkUOmN3NumN3NgAK0AAAASBAJBBBIAUAAAAA0AAKAEhEAkmgIPZ+EovQzwzl11DqVJXT6L8H8Tymj0/wBa1ePDdKT5v2dWewIr2hw9dtefdc+k0+mhKWaeVY1ybUU+snSbSVc35WcjSZ1qdLjzcrlHnS79/vPXeDdu9LqcmvmvVxepj/nNc317J/f7CW6jnyZdmNryms+jDe8Ecs9Pk0upjGXqQjNxnNX1pqk651fzONsGn1vhrxjpdLuEPq0s8fRzjanxKX2Vav8AWUf/AEPsuozR0+nnll0iunm+x8v8ZaWWXSx3XHPg1Onmm5xfC2m+zS6qVNeVsvFMspcvs8mPPln+TL5e6PJePdL6XZXm4lH0U4zqvtc+H/e+49PpNRDWaPBqcakoZscckVLqk1asru20fwnsueE3FRlB83Hia9tOunXr2OmWUk93n4725x8ONMGnzarNHDp8OTNll9mGOLlJ9+SR9a0PgDYtHk9JPHm1TTTis87Ua9kUk78nZ6TBpsGlwxw6fDjw4o/ZhjioxXO+SR8Tl9Wwx9sJt9C88+I+SaHwDvusx+knixaWLSlH6xOnK/Yk2q8nR32k+jCCljlrNzlJV+kx4cVc66KTb7+zn7D6EDwZ+p8+Xi6c7zZV5TS/R7sOn4/S48+p4qr0uVrh93DX3+R3On8P7RpfRPDtmkjLFXBP0UXJNdHxNXft6nZA8ufUcuf6sqxcrfNRRNAHHbJQAAAzWfFJ1GfG/KC4n9xolOXDw4puL7ulXwfM6Y8WeX6YeEp00zPVaiGWHBFStS7mscGaUXxcEH2abl+44eeHo80o3bXVn3PS+Hkwtmc1HHks+HHzxUsE0/Ky24z49DhnVcbUkn7v7SMv8TP+azLcM2OeDS4oTUp44VOuaTpd+jPrZcE5OXDK/DEuo4B6HTbg8vDjnSyOPEvajzxyM03eDLBcNQST9q6nr5eOZ6iPQNt9W2cTcdDj3HRT02R8N84yq3Fro/79rJ0esjqYU+WRdY/mjknisuN1SWy7j5jnwZdNmnhzQcMkHUovseT3f/Kmb+j/AFUfW/Em0x1GnlrcMEs2NXk51xRS/Ffh8D5Lu6//AFpm/o/1UV9fh5JyY7eO3nR+g1CzQT4Mrbfsl3+f7zqz2Wp08dTp54ZOlJVfk+zPJZsM8GaeKa9aLph10yBIAihRIAihRNAGkUKJoA0iiKLUBsVoFiKG00igSAaRQokA0rQLAqaVBYigaQCaIoAAABFEgJpAJAECiQBWgWAFQTRFFQIJAEAkAQCQBBFFiCiASAIBJAAAAAAAAAQIJIAAAIAAAAAAAAAAB3A7gI5ks19zjznZnbBiYyN3K0AORotBqtx1CwaTC8uSnKk0qS7tvkjVsnvWWCTbSStvokdrhwvHghB9UuZ2ebbtPskI4cc3l104fpsqa4YJ3cYrqr7t869jaOLjhLLkjjguKcmoxXm2ebPkmXh5Obk7vaPTbVBR2TS01blNtf0jxG75/rO76rLcGvSOKcHaaXJP5JHuNdH+CdnySjPhWHC1CdX676fOT+8+dE6ee9ydeGfIAD1O4czT4fS6HLJdcUk37ny/I4Z2Oyyj/CMcM3UNRF4W+/PpXxo58k3ixyY92OnBnDhfvK0c3VaeUOOMlU4N2vd1OEXjy3inDlvEOcsUVpsEozUnODckv1XxNU/gk/icE52jjeFv+V+4zy/pZ55+Vx9RFRUXzvnf9/mYnO1WNvC2kvVabfkun5o4JeO7xa4bvAAB0dQEgKiiQAABNAQKJBFKFAAKFE0KAiiaJAXSKJoAgUKBaEJZMkYRVyk0kvaDTuth0zjDJqJL7Xqxfs7/AJfI7oy02COm02PDHmoqr833ZtQXTv8Aw9lllhPSxTlNSThFO277Je/8T7TtmjWg23T6aknCC4qbacurfP22fLfoz2r65vmbWza9HpIL1f2pSvh6rouFvs7S9p9W1mpWl008rq1yin3ZjL3uo+f1We72/Z1O9apTyx08Xyhzl7/7/idPmxQz4cmHJHix5IuMldWmqZpkm55W5ScpSipc/l+TfxIPo8eExx08e/dyNj2yW07DotLLLHK1Bycoqlbk20vddfuOzWecdPPClGUZJqpX3OJo8ylp3hk/WhK42+z6/wB/abuo8PE1FS6OTpP5nmuPxkW23acWtjHTYnKGR3GuJrq1yZZbhjbSUJtvokjbb8mLT4JQyajDzm3FLInwryOX9b0v+kYf9tHwuX0uZZ2y+z0Tkx17xwvrMv8ARtR/sD6zL/RtR/sHMet0sYtvUYqXPlJMy/hXQ/8APf8Acf7hPSZfFqfUn2YxzZMlqGlzXV+suFfNl4LVydPTRh7ZZP3Iie86SEqjxzXnGP76MZ77BS/R4JSVdZSr950w9Hx+dp9X9nJx6fVu/STxR8uGLf5ovHSZeJuepfsUYpV87Otyb7mcv0eKEV5St/uMZ7xrJyuM4wXlGK/Oz04ekYT+Vm8ld0tFC255Mk/6VV8qLLR6ddcal7Z+s/vPOZNfq8krlnmn09V8P4GM8k8suLJOU30uTs9OHpuGPxGe+vTz1+kxq3ng109V8X4HGyb1poOShGc66NKk/wC/uPPg9WPSYTyzt22Tfcrr0eGEfPibf7jhZdfqMzlxSS4vKKVfHqcYHXHhwx8Q2tPJPJLiyTlN9Lk7KgHSTXhA3yxa0uB1yfFz+JgbU/qfun+RMvhVcOaeDIpwdNfed9p88dRhjkjyvqr6M86babUz02TijzT6x8zny8XdNzyj0J8k8dbDk23d3rMUJPR6nnGSikoT7w5exWunLzpn1nHOOSCnBpxfRo4u6bXpN40E9HrMfFjlzTX2oS7Si+z/AL9DxO3By/Ty38PgtHU73onlxLUw+1jVSXmv7OZ6Lctvz7VuGbQ6lRWbE6fC7TtWmvemmcUj7E1ZuPDg5u5aJ6PVOK/i5+tDr08vgcSgulaFFqIoGkUKJoARQokBEUKJANIoUSAaVoUWBTStAsRQEURRYUEVBaiKBpAFACKFEgqaRRBYA0qCaFBNIAoAAAAABRFCiQE0ihRJACiKJAEUKJIKFEEgCASQAoUAEKFAAKIJAEAkgAKACFCgAIABQAAAABAAASo3FvyaRaUY8KkrVyapvtyEPste1fmWb/QSj/LT+5nC5Xv04XO/U18OVs23S3XdMOlVqDfFkkv1YLq7p15L2tH0PT6PTbZpvq+ixxh6tObVym13k+/V/lR0nhTRLRbfLV5I1m1H2bXNQXTt3fPyao7h5LZ5+bO5ZanhOTPd08nq45Y6vKs3PJxPidVb8ztvDWk9Jq56mUbhiVRb/af9l/NGe96V+mhqMab9JUJJftdvu/A5Ov18fD2xww4n/wAbyL1Hw2uLlxSfuul8OXUnvlJI4447y067xjvCy5FtmCcXCDUs0ot/aV+r5cur68/KjyZIPZhhMJqPfjj2zRQANqEwnLHOM4ScZRdxknTT8yCSUen3XFDLlw63HGKxazFHLUecU3ylG+7TuzzefE8OaUO3Z+aPU+HNVDddulsGof6WN5NFJRr1qblFtfF8158+h1Wu0knx4pRrLjk1V9+6PNhezLtrzS/Tz1fFdOdxpsHoMKi5KTlUnSaq0uXPujDbdPX/ABtypwkli4MlSU1T4q60vhzaq6ZzDXJnv2ic+f8ALGWohB6fJxNpcLfLz7fedQdlr8qjhWNP1pPmuXT/ANa+8603xTUdOnxsxAAdXcBNALpFEgEACiaCoJokEEUSTQAgEgKgEgAAAB2eyadZtY8ko3HEr7fa7fn8jraPUbTp/q+3w528nrv49PuoiuaTQPU+AdpluXifBllj4tPpP02Ru0lJfYVrvxU6fVRYt0znl243KvpvhLZP4B8P4NLONaif6XPz/Xfbq1ySS5cnV9zPedV6XULDF+pj613l/f8AM7fXar6ppZZKTk+UU+7PLtuUm2223bb7nXpuPd76+Nllbd1Em+GDvlxONe9X/u/eCMjl6DKo9eHi59PVd/kSmmk07TPbGUx6kPqCZdQiAAUAAAAAAAAAAAANtLijn1MMcm0pX09xLdTYxB3mPbdNDrFzd3cmcHc8McWWEoRjGMo1UVXNf+pyx5pllqDggA7Aa43L6vmV+r6tKujv/wBDI2wZEllx87lByXw/9TOXhWIANI5Wi1b0+VKTfopfaXl7TvItSSaaafNNHmTsNv1qw/ocjqDfKXl/Yebm4t/mg6vxx4de77etZpscpazTJ1CEU3lhfNefLm18VVs+T0foM+VeNvDX8E6x6/SwhHQ6idKEeXo51bVeTptV06cuV+SvodHzf/XXiNfo1rNLLFaUruLfZnk5RcZOMk1JOmn2Pb0dFvmian9bguTqM1z69n+RNvoukoUWoUNitCiwGxWhRaiKGzStAtQBpUFgE0qC1EUDStAsCmlQWIoJpAJoUDSCKLEUDSKILCioqCaFAVoEgIgEigaVoEgqaQQWIoGkAmgEQCQBAJIBpAJBUQQTQCoBJBUCKJAEAkAQCRQEAACASKAgABAAACGSAiASAIA7gDTFztd+pzdBo3q9ZHBzUJfxjXaK5+R6jctk0+4TWXHw4NSrbko1HJ39au99/wAThaLSvbXkjnSWd8mk06XVc15/uPHlnMvePFyXeXdHcvJGMVCCUYxVKKVJLyEZ8zr/AK1FvucmE7o46Z25qUJ8PFFS4XatXT8zyvizVel3HHgU7jhx8410k+b+7hPS452zwu46j63uOoz8fHGU3wuquK5L7qO3BjvLbtwzd24oAPY9RQokEUAAFseSeLJHJjnKE4NSjKLppro0z2E5x37b8W6KoZcNYtdzjdpcsiXLrz5cuapdDxp3ePTrR4FhcY+mb4srcGpRf7HPy78lzvrSZx5pNb+XHn12+7XNk9JPkqhFcMI8uS+CXvbrm233MwUy5FixSndNLl0fPtyZxkeKTd067WZPSaiVO4x9VdPy687OPRv9Wm8KyR9Zv9VdaMT1Y2a1H0sNa1AAGmwEgBQokmiCBRICgBIXSBRIIaRQokARRNE0AukUKJokGnI2/TfWtbjxyTcLuVLsv718T1tHU7FpnDBPUSSvI6jy7L+38DtwukUfavAezw2rw3hyvhefWJZ8kl5NeqrpOku3m2fMfCmy/wAO+IMGlmrwR/S5+f6i6rqnzbS5c1d9j7Vr9UtJpZNSSySVQXt8/gZstuo8HWcnjCOn3bU+n1bgvsYvVXv7/wB/YcAA+nhjMcZjHz1oNKa4q4ejTV8u5jgTjjeOTTljk4OvYaFJerrZ9P0kI5FXTyfxsvyLlnziipZdGgicWN5cscacU5ck5Pkcv+Cs/wC1j+b/AHHDxz9HlhOr4ZJ0elOHNnlhfYeanB48koOri2nRU5m543DVuXOppPp8DhnbDLuxlAAGh3y2/SpprFzXm2Z63S4vqk3jxRUo800q9/3HJwSc9PjlJ3JxTb+BbJBZMcoPpJNOj53dlL70eaAB9EDfSTcNXiar7SXz5GBMZOElKLpp2mTKblg9Mddu0LxY530dV7//AEOBPWanJV5pcv2eX4GLbbbbbb5ts8/HwXG7tEAF44py7V7z0bFDfScK1FuuLhaXPr0f5GLTT5pr3lsCb1eDl0k/6rJl741VAWypLLNLkuJlSzwgACjttu1nGo4J/aSqL815HJ12iw7joc2j1EbxZoOMuSte1X3XVe1HQptNNNprmmjutBrPrEHGdekj19vtPHzcWvzQl1dx8a3fas+z7ll0eeMrg3wTarjjfKS9/wB3TsdfkwwzY5Y8kVKElTTPrnjLw+t3216jBCP13Tpyi1FuWSKtuHL5rrz5crZ8nPJfZ9zp+acuG/l47V6Sek1EsM+dc1KqteZhR6HfsUPq2PLwr0inw8Xsp8joKJt30pQovRFF2aVoUWoUNmlaFFqIobNIoUTQobNK0KLAqaUoUXoigaVoii9EUNmlaBYF2mlSKLUAmlaFEgGlaFFhRUVoii1ACtEUXIobNKgmgVFaFE0AaRQokBNKgmgUQBQCBFEgCKBICaVBIKiCKJAVFAkAQAABFEgqIBJAAAAQCSAAACAAAdwAEfTsmKWOXmvM4+o08NRjcZpKXadc1/Z7Ds7UnyppmGXT1zh08j5e3h08tnw5dNkUcsavo1zTNMGdx5PmjvMmOGWHBkgpR8mdTqNsyYfXwXkhy9XrL+03tnS+o1XoNBnzxnwuMHwyq/W6L76PFnebnlnHbuFOozmlJea5v8kdGergmpt6+Cfl2AA7O4Ak26StsE2BJAKrnbRg+s7vpcdQa41JqatNR5tV7Uj12s23SyxzzcLxuMXJ8HTp5f8AodJ4T0/HrM+ofA1jgoq1bTk+q+Ca+J6LcZvHt+aSrmuHn7XX5nj5st56eTnu7p5g4m4uUYYoNNca4+a5NW0mn71I5Zxd2y48r0kISuWLBwTVdHxzl+DRrj/U59PN5uBj1M4d78mTkvjt9+fvMYq2crNH9HilfVV/f5l47rJrp8vz6YkiiT0PegkAi6ABQNBIAXQATQNIFFqBNrpFE0KJAiiQAoWhCWTJGEVcpNJL2lTtti0znqZZ2vVgqT5/af8AZfzIad7hxQwYYYoKoxVIuSc/ZNtlu29aTQpSazZEp8LSagucmr8opsJlZjN19L+jfZ56DZcmuzcUcmtalGL5VCN8Lqu9t901Rztz1X1nVy4XeOHqx/N/39h2+vyw0G3rFhjHH6qx44wVKKrsl0SX5HnD0dNhu99fD5M7nlcqAA9rmFNRxR+rZFFUpvG2u901+Zcpnx+l0WaKjcopTXPpXX7mzN+6rkx6lMU/SYoy5c1bosuTstEvqdhDdXDHGLxcTSSbc+v3HEjhllxwy46lCaUoyTtNPox9Wn5xOeUwy8mq01esWrUP0fC43+tf5HFNfq8/OJHoJ+w1j24zUNMwaehl5oei9v3Gtw0LPmSSWXIkuSSkzM19GvaOCPkT2ngZA24V5IDYy4W+xZY2/IuSNiqxLuyyxxXYlFkjNtVMUl0VGkURGJ57xB4hWm49FopXm6ZMqf2PYvb+Hv6cOblx48d114uLLky1HL3zeobfB6fDwz1MlzTVrGvN+3yXx9/S7dveoWpwY8kuJOcVfer8/wB9nn3kkyOJvuz42fVcuWfdLp9fDpePHDts2+jZJrJkc4qkzOMlJXFpq65Hzf8Aw0np3LSKblG6eo4rcfOvP3++uxytHuako5MGWS4lynjbVo9fF6jnJrObebk6DG/punvweYw+IdRj/jYxyq+drhfzX7jtNLvuj1DUZyeGdfr9L9/76Pfx9XxZ/Oni5Ol5MPjbszTAsjzwWJtTvk/IyjKM4qUWnFq007TR2e04U5TzNdPVj+f9/aduTKTG1wdspV+qn7zgbrqs2OOOOObgpXfDy6V3OcdXvH/I/wBL8jx8Ulzm02+Q+P8AAs24ZZSzevPJF01bfqdev97PEy0br1Zp+9Ue18ef5YX9/wBWJ5Q8HNyZTkyn7vvcOV+nj/Rw/qk/2olPq2X9n70c8GPrZOndXXvDki6cH8OZV45pW4SS82jsgX61O51dEUdqVeODduEfka+v+y9zrKB2Lw45dYL4ciPq+L9j72X60O6OvBzfqmPzl8zDNjjBrgba9pqcmNuoblY0RRahR02ulaIosBs0rRFFyKLsVFFqIobTStCiaBdppUUWoihs0rQLURQ2mkEUWoii7TSKILAbFKBaiKLtNIIotRFDYgE0RRUAKAENEFhQ2ioJoii7AABEAkUDSAAEQCSKKqGCQEQAAFEEgIgAFAgkAQBQCAAA+m48sscuXNPscyM4zVxZwO5eMnCVo+XY8DlZcKyc1ykcVxlB01TOXizLIufKXkWlCM1UkQdPr9u0+v0eXFLHFZZLihNcqmrpv2c+f/oeBy454cs8WRVOEnGS600fS8mJ42udp9GeT8VaNQ1OLWQTrKuGfJ1xLpz9q7ew9PBnq9rvw5ava88AD1PUtFuL4l+rz6muXUrNiUXFcaa9audc+RVY29Nkyc6TUenUxhXO/LkcbfzvLnl/mxNEgI7PW9r4a08cOzwyppyzSlJvhpqnSV9+l/Fm29TlHQpJ8pTSftXN/kc7Di9Bp8WHjc/RQjBSaq6VdPgdfuWnya7WabS4FeSm3fSKdc2/LkeC3eW3zs7u2uhMdVoJZdwmoLhxRx45zn1SuCfzfOl+SPRvwrrVFyeo0qS5t8UuX/dK6jSwc/Uiq4Yxcqpz4YqKb+C6dvmanLrwvFbhbXj56TJhbbi3H9pF8s16HHBJWubZ6DWrHo9JLJNXfqxTV2zzTbk231bvkqOnFO73rt0/F+buQCQeh7dIJAC6ATQogglIkAASCLpFEgkLpAJJoGlaJotQJtUUer23TLTaHHFpqUlxytVzf96+B0O26Z6nXY40nGL45Wr5L+9fE9XQ2aRR9O+jTZfQaPNvGWPr57xYefSCfrPr3kq5r9X2nzvQaHNuOvwaPTxvLmmoR5Ol7XXZdX7Efa9UobVs2DQ4ZSajjjhi5deGKSt8vL8RJcrqPF1vJ249k+XXa/VPV6qUk36NOoL2efxOKAfUxxmM1HyQAGgL4lGWRRmrjK4te/kcTWa3BocXHmlV3wxXWXuPJ7x4j1MsbnjyPR4I/syvJJ3y5rp06J+fM8/N1PHxzWV93o4em5OXxPZ3Go3zT7TCenzKU9RBtLFHt7325/ieX3LetZuU5KeRwwN8sMXyS5dfPp3+489j3PJLUZJ6q8kZzcvVpONv7zuNLq9BnXqcMZN1w5Ovwv8AI+by9f3e0fW4ekw4/fzWu37nuOgkvqOpzY0m5cEXcW2qtxfJ/I9rtfi+GoShuWmenm/+Vx84d+seq7Lv8DyiaSpUkuxHGvM806zOfpdOTp+PknvH0+LhlxrJinHJjfScHafxIcT5tp9bn0eZZdNknjmu8XV+x+a9h6Tb/F0ZcOPcMVdvTY17ubj83a+R7eLrscvbL2fO5eiyx98fd6NxKOJpHLiyKLhNPiVpPk/k+aEonvleGxiCziZznCFcc4xvpbo2iQzKeqwRq8kXflz/AAM5a7Alak5exL95TTkIsjgS3GKfq4217XRlLX52qXDH2pfvBp2yRnPVYMN8eRWr5Lmzp558uS+PJJp9VfL5GZNLp2/8Jcc1HHFxj5vqzwW76SW2a+WBPixtKWOT6uL/ALbXwPUwlRTedAtz2xuKb1GBOWOm+fmq72l86PH1fB34bnmPV03L2Zf1eLUsmS6/VVvtSPMbnu+TVSePDKUcK5XdOf8AZ7D0fE+Fxt03bR5nedL6DWPJFepluS9/f9/xPkafT7q6+znbdq82hm8uJpufLhfRo4BzIcLiuHmqpMD1ui3DDrYvguM4rnB/l5o5Z4qMnGSlFtNO011R3mg3pSrFq36zfLJSS+PkB32DU59NLiw5Z43ab4Xydea7n0Hwlu8dw2/6vlyJ6rC3xLvKLdqVV7a+HtPnEZKUVKLTTVprudhs+5S2rdMOqV8EXWSK/Wg+q6q/Ne1I68fLcbq32cOfhnJjdeX1k6vd/wDkf6X5HY4c0NRgx5sUuLHkipxdVaatHV7tJvUQjfJRtL3v+w+nwe+cfG1p8j8ef5YX9/1YnlD0njr/ADmyf6qH4Hmz5nP/ABMv6vucX8PH+gADk6AAAAAAA2krfQwnkcuS5IG0zyXyXQ4+Tm0aFJfaOnH5aw96yoUXoUejbrpnQL0RRdmlBRbhFMbTStEUWFF2mlaIotQobNKURRehRdppShRaiCmlRRYgJpWhRYUVNKUC1CgmlaK0XogoqCxDQRUEgqKgsKAqQWICaRRBYFRUEgCBRIBpUFiCppUEgCCCxAEAkgIAAogEkBAABUAkBHtNPuTxOOPKk4L9buv3o7VNSSaaafNNdzzOTqb7drcmLVY8MpSlim+Hh6030ry5s+fY+bK23zcc+lyQw4JuDcbcl158vh0OfsG9z3Fz0+fh9PCKkmlXEujv23+J0PilZMWswZU48E8bil3tO/zRxfDWqlj3/TJyaWWSxOknyk+X30O32N+76BnjxYm65rmdTuWkWu27Ng4eKfDxY+l8S6denl7mz1MNHjivWbk/kcfPjwJrHDHBJcm0ufzOWOer7Ok9rt8fomMXKSjFNtukl3PR77sfBus8mLNjWLL68k27g+/vvm/3cjLEsGjTWmg+Jqnkk7bPf9Wa3Hpy58ZHXajE8WlxYGql9ufvfT7qOH6NxjbO2njeXI5Pm2+Zw9dFQyRxqrSt8/M54++TzcUufJtxKO98MbVPW6+OpnxwwadqSnFdZqml+b/K7OBtm15t01PosXqwjzyZGuUF+b8l/afQdLix6TS4tPi5Y8ceFclz9rrua5uTU1Hr5eTtmp5HilxNVdeXM0hhnF3GFNrnJ9S0s6xxtvn2XmW0usjKoZnTb5S7fE8bxpeLLLG4yl17I42XTRhGU5tRjFW5PkkvM7XUTw6XDLLmmoQhFyb6ul15LmeB3/xR/CeB6TS4Xi07acpTrinVNKu3P2vt06F48LnfZ0w47lXVbruH8I6rjjFwxRXDCLfbzftf7jggk98kk1H0McZJqIJoCitFE0KJAiiaAIFAkBdFAmhRF0gmiaJobVFE0TQomzSKJomiVFtpJW30SJtdOds2oWDXKMm+HKuDr37fu+J9Y2HwTg3fRafVz3NxjP1pY4YedJ00pN9eXWuvmfJ8e3ZlKMnkjBrnabbTPsn0e7jHJt/onNtwlxrifZ8pcK7JNX/SJhnhll27efqrnjx92D02yeE9q2HVvVadZs2eqjPPJPg8+Gkuvn+9m27Ysss3p3zhSSpfZO1IklJNNJp8mmd+O9mW3xMs8srvKvMg5ev0a0qlmTrAubbf2ff7DzOv8RYMF49K45cqf2n9lfv/AA59T2ZdRx4491rXHxZcl1jHcZs2PBillyzUYRVts6DXeI008eji1z/jZL8F+/5HRanX5tXL0mfLLJXS+i9y6LocXLqseHFLJN8MI822fK5+vzz9sPaPp8PRYYe+fvXI1GqpTz6ibdK5Tm7Z5XcNyya7JS9XDH7MfzftMNx3fJrctJcOGP2Y/m/acB5pPueDtt9693dJ4cm35kNpdWcVzk+7+ZFsdid7tdPu+o0qUY5eKC/VmrXT5nbafxDpczUckZYpPz5x+Z5OwXtZ7693HVRyQU8bjKL6NO0zXT8Wp1eHBxcPpJxhdXVurOl2XGobbCSu5ycn86/I9P4axSybzCaaSxQlOV+VVy+aOnHhMspGM+SzG163Uy6nEN87tmB+hxns+LQAFQAAAAAAABKdM5OnycEkcLLlx4cbyZckccF1lJ0l8TpdT4v0OBVp45NROk1S4Y9ejb5/cc+Tkwwn5q3hhll4jgeLtNl23d/rGJ3g1d5Enzqf6y631afZetXY81uOTFrNG7XDkx+tFv71fuN9y3DNueuyanNKTcnUYt3wR7RXu/tOs1mTgwNXzlyX5nw+Sy524+H1cJZjJXWnLxrhio+XX3nFxyjGack2l5HIWog/NHNuNQZ+mx/tfcPTY/2vuCux0O5ZtFKuc8VfYb6e7yPRabV4dXBywzuuqfJo8Z6bH+19xri1TwTU8Wbgku6kDb7V4J3dyUtrzSXqpzwcku9yj7et/M7rdf8AGo/zF+LPj+1eIIPPilLLDFqoTUsbXRtO11/Bn0/LvWj1+mwa70uPDCceGSnkXqzt3G/v91M+j0XJ+bV+HzOq4dZd2Py+X+Ov85sn+qh+B5s7rxZqser8S6rNiyceJqCi+f7C8/bZ0p4uay8mVn3e/i3MJAAHN0AAECG1FWyJTUFb+RhKTk7YEym5+7yKWrS7sSdLpb7IiKa5vnJ9Wak2xllpYq1zLA3j7NcfLJfdWiKLUDpt6JyYXxVKFF6Iou29KNEF6FF2aUoii9EUXaaUoii9ChtNKUKLURRdmlaFFqIoqaV4SrVGlEUNooKLcJFF2aVBNCippWhRaiAmlaIovRFFTStEUWoigitAsQ0U0giiaBURRBYgIgE0QBAJBUQAAIoUSCppFEEgiKgkiihQoACAAECCQUQAAPU6V6XWNR4/Rzf6s2kvn0O20uwzjqsOXgXApqXFxJqup0eLQLUY3k2/NHVxSuUIqssOl3Dr1dWrXtIw6vV6KbWLLkxNP1o33XmjwZY34fN98faxz/Fek4tD6RRuWGfN30i+T++jx+J1NP2nqdXuuTXaPLh1MFJzX2ocnfVcveeXcHjyOMk17y4+NVivsGHcoZNnw62co+viUpcHNJ1zXwd/I8vr9/nO4YLgr+1frM4/h3WvLo57fmyy9FOLUOf2W+qXvv8AvZ1+o0ep0rfp8M4K64muV+/oc8cJL7t3K6ZzyzyO5NsQg5MQhxMtqdTDR4+zyP7MfzZ2/aJjjcrqI1GfHosfRSyv7MfzfsOphDPrNSowUsmbI+SXcq3k1Ga3xTyTdclbbPWbRoP4OwNzUXqJ/aa58K/Zv9330jpdcc/d7ZMeHH93P27Q4Nt06xYVcnznka5yf7vYc30iStvkjjKRjlzcT4U/V/E8t3buvLcrbutp5nkld8uyCkcdSOLuW4PQ6Tig6zT5Y/Vtcqt/C/wLJu6McbldRwfEW5+la0WOaklTySUndrlw+XLl59ulHQUCaPZhjMZp9PDCYTSASDTYSESRUAmiaIqASTQNIBNEpEUBNE0NrpFEpWri1JeaFHD45YsreOTi0+VGLa8/Uct4tWT2cwkjG+OEZPui8YuTpK2y7ejG92MyIQlOSjFW30R2Wm00MHrzkpT9nYphxLDHzk+rNbZ5eTkuXtPCXP7Jz6iMVwp231PQeB94jod6x45z4cc5U7koqnydv2cn/RPJZIzTuXO+5ODM9PqMeVXcJJ0nV+w54flssc873Syv1Hp8npMKfdcmann/AApuq3XaMGoc1KU4es0/1l3rs2qde09AfUur7x8HPG45WV5Xx7r1ptkjpE48eqyJU0/sx5tr48PzPmsU5SSR6jx7r3qN8jpE5cGlxpU0vtS5tp+7h+R5Xj9GnPiUUlbb6JHg5rvJ9Xpce3jjfPkWHFVpRrm32R5LdNw+uZFDHaxQfL+U/M23TeZ6xvDjSWBPy+2/P3HUvqcnoAAUALIsCQRYA9VpsmPS7bp6XWCaSfdq39567wXGeXT6zWTUOGU1ihX2lXN/B3H5HhcuWOWalBJQSSil2RfT6zU6Xi+ranNh4q4vRzcbrpdHThzmGcyrnyYXPHUfVMz5mR4XF4r3THxeknizX09JCq/2aNf8L9w/5nTf7Mv/ADH051vFp4b0ub2oPBZfE+6zyOUc8caf6scapfNNlP8ACTdv9L/8OH7ifjuP7Vfwmb6AD5tLdtxnOUnrtRcnbrI0vkuhxJSlOcpzk5Sk7cm7bZi9fPiNTo7819LluOhhOUJ63TxlF008sU0/mdfm8UbXigpQy5MruuGGNp+/nR4MhtLq0vecsuvzviOk6TH5r1mp8Y/ajpdJ5cM8svncV8e51ubxRumWalDLjxKq4YY017+dnQvPDlSbv2dCjzTa6KPL3nny6nly811x4MJ8OZmz5tRNTz5cmWSVJzk5OviYSywg6bt+SOPKcpXbfNVRBxtt8uski2TNmbax8MV5vmziyw5Ju5Tt+bbZyARXHWmdc5fcPq38v7jkFseOebLDFihKeSbUYxircm+iS7sluveji/Vv5f3ErTLvN/BHq9P4D8R6j0T+oeihkp8WXLCPCn3kr4lXdVfsObn+jXfcOGU8eTRZ5Kqx48rUpc+3EkvvPLl1/TY3Vzn+7Pdi8R9Wh5yH1aHnI9DrvCG/7bpXqdTtuRYY/alCUcnCqbbai3SpdXyOjs78fLhyTeFlWWXwy+rQ85HMhqs+PTxwxyy4Y9H3ryswsHRVm222223zbZBAAmyLAAFZz4V7fIjJPh5LqYXfVlNpbcnbZEpKKthtJWysYtvil9rsvIsm2MstLJd31/AkA24gAAAAAAC7ameU8VFCiQXudZ1GU8q0KLCjUr1ceczm4pRFGlEUXbemdEUa0dxt3h+es2vNuGSU444OoQjHnPzd+S/J9KMcnLjxzeVNOiog7Sezz5cGWMvPiVfvOLPQ6mFXhk7/AGef4GpyY35Z9nEoUXlFxbTTTXJp9iKN7TSgLURRdmlaIou0QXaaUoii7RFF2ipFFqANKkUWogrOlaBYiippWiGi9EUNppQFiGiiCKJBUQQWICIILEAQCSCoEEgCAAE0hogsQ0UQAAiASQEAABPc7bDvmWUfR7hiWthVKc5cOWPXpPq+b/Wvp2OpJM3GXyXCZe1etxbTj3LSvVbRlllgpOLw5koZIvly8n1vkzi7rtU4YseeWNwlScotVV+z3mfhHX5NLvMNPGEpw1TUHGKtp9pe5c79nPsfQty0OLV6WeLJH1a5NdVR4uTeGWni5OKY3UfOtDH0c67M7bLr9Tk08tPKfqtU5VzryO5W1aaOCeLHjUONfa6tf3pcjpcOmyZs/o4xqfe+XD7yd0vu46scbT6eWSVRi5PrSVmniLQKeixZcOL18UlCo1zi/vfOvmz0Wm0mPS6fJDE+LJJc51zryRi4qUXGSuMlTQxz99xvC9l28ttm3Y9PL0up4XmT9SF2o+2+7/v16d0pnU5VLBqJ4pN3GTVtVftNceeUej5G8rcvemedzu65+XNS4U+b6mSkcdTt2XUjOmG7ywxwc8k1CEebk+x5bWaqWs1Ms0lwp8oxu6RzN11fpMn1eL9WD9a40+JWv7/+h1p348de76HT8XbO6+QAk6vUAlIlIhpFEpAkKiiaBKRF0UKLUQ2l1aRNr48lEjqTRGogkmi0YuUkl1bpDYrRwtRHhzyXuf3HPaadNNM4esi1ki+zj+Zi14uum+OWORo4vLjUV1R2ePFHGqS592dftM+eSHxOzOHJld6a4M+7jkAAc3Q6mM8CfOPJmwA+i/RZuuTg1O3ZONvDWWHlXR8+vkvKkfVc2fFp9Nk1GWXDixwc5Sq6ilbfI/PPhzcv4K37S6uUnHHGfDkpJ+q+T6n2fxFuH1bwzlim/SZWsCpJ8n1v2cKaPbxcm+L+j5vU8O+Wa+XzHVamer1ebU5ElPNklkko9Lbt0eZ3fcVqJLBhk3ji/WafKT/cjmbxuuGfFpsDXB0nKP63sXs/H8fPzcX9mNL3nj3t9CTU0rYBKTfRN+4KgGqwTfWl7zRaaPeTfuIOMDk/V4ecg9NG+UnRRxgd9/gjvn/Qm6f/AEs//Kdv/wAGXij/AKI/+5xf+cvbfsxeTCea8dizzwu4vl5Poc2GuxyriUov5o9vl+iTeMGGeXNrNpx44RcpznlmlFLq2+Dkiv8AgH4fx6T02o8abXGcYcWSGKMclOrajU7l7OVvyL2ZMfXw+7xv1zB+39zJWqwy6Sb90WeyW0/Rxg0nHLftxzZ447ksOFw9JJLpFSx8rfS38e5P8KfR1i0nDDYNyz5oQqMsuZx9JJL9ZxyUrfWl8Ow7f3Pq/bGvGvUQUW1xP2KLsq9RyXDBt+11R7bF458PYcMMUfA23uMIqKc8kZOl5t47b9r5ldN9Ke76LTx0+l23aMGGF8OPFgnGKt26SnXVjWP3O/k/7f7vM4Np3rW6eGo0e1azNhldZMennOMqdcmlXVM7TT+BfFmrwx1GLa8sYS6RyTx43ydc4yakviX/AOEfxZ/0r/8Ab4v/ACnU/wCE2/8A/Te5f/V5P3j8p/m/s9Lp/op8SajTrJly6PTynfFiy55OUeffhi18mMHgDb4ekx7l4v2jS6nHNweLHkjOq8+KUWndqq7HhhY3j9js5P8Au/s9zg2LwFpvSYtf4p1OfNCbXHptPKMKXLl6s0+d806Ywav6ONF6TDPbt319TfDnySUbXTkozjy5XzV8/geFsDu/ZfpW+cq+maPxV9HmixPHi8NZ5RcuJvNp8eV375zbrl06H0rY9Pta27Drdr2/BpMesxQy1jwxxtpq48XD3V/ifJfo78F5N512Pddfgi9rwyfDDKrWokuVJd4p9W+Taqnzr7cd+Pdm68HUdsvbjVMuXFgwzzZpwx4scXKc5tJRS5tt9kfn3xt4m/wl36ebHjxR0uC8WnlGFSnBP7Um0nz6pPpfnbfqvpQ8YenyT8PaDJingjT1eSPNuadrH5Kmk3Xflypp+E8P7FqPEO6x0WCccaUePLkl0hBNJuu75pV7ey5nHqObHDG3K+0d+m4u2d+TsPCnhPN4jzTyzy+g0OGaWXJT4pWm6hyq+l304k6fQ+l7ftm1bBi9HtumjHK1Us8vWyS6XcvJ0nSpX2NWsGhwY9FosUcWnxR4YQj0S/N97Mbtn4Lr/UuXqcrJdY/Z78OK5fmycmWryy/WKLPkTviZjYs+Xp27J9nLhrssHzdnU7z4S2jxFCWTHGOi10nbz44cpc23xRtJt2+fXpz7HLsmORwdpnbh5+Thy7uO6rnlwy+89q+PbttOs2XcMmi1uPgyx5prnGce0ovun/Z1RwT7B4l8PY/E+0zliXBumCDenyRSudc/RyvlT7Nvk3fmn8Mnknk4lKbpu6uj916Z1c6zi3/NPLy58vZ7ZT3djLJCCblJKlbtmT1eJVTcrV8kcHvfcH1JxxxvU5fEcl61tKsdc+dvsZPUZpdclfzVRmDUwkcry53zXIx5OPk/tfiWbSTb6I4po8qeKSfWqMZYfZ34+b21k0jcqm/gi9nFx51jVS6dmbxywnXDJO+3ca0nfteySARUggASCLJAAAKAAASiAGsMrjdxaiKJi+zLxxynOMIRcpSdKKVtvyLt9Ljzmc3HK2fbJ7ruMNPHlBetkldVBNXXt5/efTIYMWLTx08YL0UIKCi+a4Uqrn15HX7DtS2rb1CX8fkqeVtLk6+za7L9/mdm2fmOv6u83JrHxHoxx1HidTglpdVkwS5uDq/Ndn8jNM7nxFplGeLUxjXF6k3y69vz+SOjTPr9PyfV45k8mU7ctLzhDIqnCMld1JWcXJtelydIODbu4s5SZKZ6JlZ4R1eXZOrw5vdGa/P+w4mXa9Xjt+j40u8Hd/DqehTJs3ObKLt5PJiyYnWSEourqSooewaUouMkmmqafc42XbdJmu8Ki6q4cq+C5G5zz5ivL0RR309hxuX6PPKKrpKN/uOHk2XWQrhjDJf7Munzo6zlxvymnWURRvkwZcVelxThfTii1ZlR0lTStEUWoUXYpQotRBU0qQXK0VNK0QXogbZ0pRFFyKKmlaFEgoggsQEVoUSCogglgbEAGy0mplFSjp8rTVpqD5k3IaYA5ePbNZljcdPJK69ao/ia49m1k5VKEYLzlJflZLyYz5O2uuoijtlsOp4lxZMSV82m3+Rt/g//APmf/D/tM/Wwnys48nRg7/HsOFR/SZsknfWKS/eXWxaVSTcsrSfRyXP7jP4jA+nk84D1H8E6G/4j/vy/eCficF+lXmO5IrmSehhOOc8WSOTHOUJxalGUXTTXRpn1fQ7zHWbXp8+VJ+mx+tKCpKXRqn2Ts+d7VtT1bWbMmtOn8ZvyXs9v916fRZMejxLSx9XBbcU5N8L9l9v/AFPLz6y9nl588fHy7ietj0hB++RxoTSyubjFcT9alV+8oDz6eXbsehw80ODI0uj5o5GGXHiTfVcmV1MbxqX7IV4HctVnlq8ueN/aacJxppdEmaabUxzY1KPxXkc7fdFHFl+sRXqZXU1S5Sr8/wC/U88nLR57XOL6rzOs94xfZ3imYazXPAnixP8ATfrSX6nu9v4e/pxcur9SsT5tfaXY4Z1ww3717On4N/myATRNHV7kJFgSF0UBQtKfC2k6vmTZcpj5CSUiSNSIokEpBrSCmeN4rS5p9fZ/ejVISjeOS80Zvhy58e7jsZad3BrumbUcTE+DOvJ8jmUSVjpM+/j/AKA4pwi3BLiJo1xYnkflHuyZWa93o5MZljZXVxzzjmcnfN80zk61LNDHLCm4xjz8+ZyNXtk8sJZ8Eb4ftI22LQ5dbkyY+F8otJdLl2XM5901t8XLvx/y74dftknHV1+0mdyY4dDHHqpZFGnwtmxyzu69XS/psAAZekIclHq0veSVljjP7SsCktRBdLZytT4g3DVaKGknlaxQVKm7rv1ffvXU43ocf7P3krFjTvhXxG0caOOU+i5eZrHTftS+RuAKLDCP6t+8uAAPc+Dfo7zeIcGPcddn9Bts+JRWKS9LkadcrTSV315+r052V8CeBMniHNHX6+Mse1Ql06PUNfqryj5v4LnbX2/Fix6fDDFixxx4scVGEIKlFLkkl2R24+PfvXj6jqNflw8vM6TwL4V2bC889vwTWPFWTNq5ekVLm5NS9VPldpLv0R53dvpW2zb4LSbFoPrEIQ4IZJL0WKHJcPDGraXRr1enLzOq+kD6QPr/AKXZtmzf8U5x1Gpg/wCO84xf7Pm/1vd9r5sM89e2KcXBc53cj1+4fSX4m1/FGGqx6THKHBKGmxpefNSlck+fVNdDz+p3zd9Zp5YNVuuuz4Z1xY8uonKLp2rTddUcCyLOdyteqceGPiJBAMtpBBzdHs+57hieXRbdq9TjUuFzw4JTSfWrS6818y6S2Ty4Viz0Wj8CeJ9dieXDs+eMVLhazOOJ37ptOufXodro/oq8SanE55VpNJJSpQzZrbXn6ikq+N8izC/Zi82E+XiAe8X0b49Fmlh3vxNtW35HFSxwU+JyTtW1Jwpcvb38gvDPgjbs0sW5+LZamUoqUHosXKK53bippv2cmvii9lT6+Hx7vBg99/8A202v/pPePSe+Poq/+X1v29O3d/hV4K23/JfhH6z6T+M+vTT4a6cPF6Tzd9Oi69nbPmp9W3xjXhMWLJmywxYoSyZJyUYQgrcm+SSXdnsfDn0bbzuurwT3DTZdDoHcp5MlLI0nXCoPmm/Nqq58+SfYZPpX1Gm0+HT7Pseh0OGF3jk3OPN36qjwJc7vrdnWa76WfEOoeJYtTpNG1f8AEYU+P38fF0rtXc1Jj/VjLPls9pI+4aHQ6XbNDi0ejwxw6fDHhhCPRL833b6tnh/HH0g6LQ7ZPRbPqseq1mpg4+mwZbjgi+XFxRf2vJJ8ur7J/HNy8Ubluqf13XavVRlkeT0eTI+CMufNR6Lq6pcjrJ6vI7UEo8+T68jpcsr7SPPjx4Y3ed25p9F+jbTeh0G47hJY3xzjghKvXjwrikvYnxR+XsR8onmyTu5umqpcj7N4MhDH9H+2uEIxlN5ZTaVOT9JJW/N0kvgj4frlvH0mvvdPXx8k5M5jI7eU+Obk+4syTJs/E6fT7WliyliyaNL2RZWyLGjTlaPM8eZc+TPjXjnS49J413THilJxnlWZuT53OKm/hcnXsPrcH+kVHhPpXwY1uW16pZ4yy5NK8csK6wUZNqT59HxNdP1X8Pvf4f5Ozqu37x8/rsNSZPnwAP275oAAAAAzyxdWuncxOUZTxd4/IJVY5Zwrhk1Xbsaw1c19pKX3HHA1Ksys8OdHV431uJrHJCf2ZJ9+p1gM9jc5b8u1B10c2SCpTde3max1kv1oJ+50ZuFdJyxzAYx1WKTq3H3o1jJSVxaa9jJpuZS+E2SVbUVbaS82ZS1OKN+tb8kNFyk8twcOWtXPhh7m2ZS1WWXdRXsRe2s3lxjsW0lb5I7nwnn0k9/w4c0VknKMni7qMkrt/BP40eQlKUncm2/az2X0d6bi1+t1XHXo8UcfDXXid3f9D7zzdbrDp8rXXpeXK8smL6GVJZVn5F91xdx0y1ehy4uG5VcOn2l06/I8Yme8Z4/eNP8AVtyyU7WT9Ivj1++z63pnL73jrzc8+XFTLJmSZZM+u4ytUyyZmmWTI0vZZMzTLJhVyyZSybIL2YZdBpM9+kwQbbttKm370aplkxLZ4V1ebw/p528WWeNt3T9ZJeX92cLN4f1MOJ4pwyJdFfC3+X3nokTaSttJe06Tmzhp43PodVp+L0uCcVHrKrj8+hxz3Sy4/wDnI/Mxy/Usk7zQxZJJVcocXL30dJ1F+Yna8VRFHsMuDa8kKlp8fJ3UIcL+ao40tBtMotLTZItrqpO1950nUT7Ha8vRB6B7Tob5fWWvNziv90zez6dydTypdk2uX3G/r4s9ro6IPQR2vSRik4OT83J39xrDR6aEVFYMbXtjb+bJefH4Ox5mjVaPUykktPltuucWj1CSikkkkuSS7Emb1F+IfTecjtOslJJ41FebkqXyN8ex5nL9JlhFecU3+47wGLz51eyOphsWNS/SZ5SVdIxr95vj2bSQvijPJf7Uunyo7AGLy535XtjiQ2zRwkpLAm15ttfJmj0el/0bD/sI3IM9+V+V1AAEUAARDAYAgAAR3A7gDxp3m07Is8FqdXF+ia9SF05e1+z+/v32zw9KE459dFJVxRwvrf8AK/d8/I7ybbPdycvxi+Vzc2vbFhJqMVGKSilSSVJI48k2cpxM5KjjHjqMWryY5xU5OUO9nZHTzRztFm48bxyfrQ6e4lix2OmnUnHszofFu46/R+iwYJejwZY36SPKTafNXfJfZ/vZ3MXwtNduZnvui/hDZssIR4skayY+vVeVdXVr4knk+HS7XqY7vtmTSZpt5afrO37n17M6fVaHNihGOoxODlxcNtc66nE2/VT0Otjki0ufdcj2erxw3DbeON8l6SFK3a7Uu9WviavtTHV8vDR9STxT7/Zb7F+Fp01TXY5Gq0/r9CJ40sGOaTt3GXvR2wy+Hq6Xl9+ysgCaOj6OkUWBJF0GefHzhLzjf3s0NJQ4sEJdfWa/Azk8vWT/AC9s10RNGM6x6uHN1JK19xyeGm15EldOm5pyTXzFaLuDVWmr5qysmowbfZE49VJKrU4+T5kyy0vN1E4spNJJXJp+RCkpK49H0Jor0TWWO/uw1GD0WpnGP6k2k/czkUaZ9N6LIo3dwjK6/ain+ZbFh4qb6L7zHdqPn9FlMMssajFi4+b5R/E5SSiqSpIdOgOOWVyerLK5O42DB6fNqFNP0Kx06f618uXwZ3mz7Vi0+4SnGnHqqOFsGH0W3TzONSyz5O+sVyX38R3m1q80pebo53w+dy3eby2fSejWSVf8nL8Dpj2W4YoQ0utnOXDHFGcE2ru+S6e3keNK7dP4oAA9AARYEgiwBIIAE2e38CeBMniLNHX6+Mse1Y5cl0eoa/VXlHzfwXO2vDntNs+k/fdr2zT6HHi0OXHp4LHCeXHLi4VySdSS5Kl07G8O3fu5c3fcdYPueLFjwYYYcOOOPFCKjCEFSilySS7I8p9IGi8Rbls+PR7DGMseaTjqoqahOUa5JNtLhfO+75LpZ4L/AIXvEH+ibb/8rJ/5zqv+Ejxb/wBLf/b4v/KdryY608eHTcku/Y/4N/Fn/RP/ANxi/wDMdli+iXxDkwwnLPt+OUopuE8sri/J1Fq17G0eY/wm3/8A6c3L/wCryfvOqOO8fs9fby3zZHvv+D3Z8X6PV+Ndsw6mHq5cXqPgmuseeRPk7XNL3Irj2P6PdPF4dZ4n1mXUQk4zngwtQbTf2fUly9vE0+p4MDunxD6eV85PeY9d9G2ki8Etq3XWuEmvrEp08it06U48vL1U668y3+GnhXRf8X0PgvTZtND7GTVSi8jvm7uMn1b/AFnyrp0PAgd9+D6OPzbf9Xvv+FXcNL+h2vaNs0eij/F4OCT4e75xcVzdvoupwNT9JvinPqJZMetxaeDqsWLBBxjy7cSb9vNnjJ5seOuKaVuviZz1cI3wpyadeVl3nWezhx8x6LU+L/EWr1Es+TetdGcqtYszxx5KuUY0l8Edbq9dq9wzLLrdVn1ORR4VPNkc2l1q325v5nVT1k3ahFLlyb58zJ5ssnbyPpVLki9mV8p9Xjx8R2Lkk0m0m+lvqZS1eKKTUuK3XqqzgV09nJA1OOfLF6i/Ecqes6qEOd8m31M56nLK6aimq5LoYg1MJHK8ud+UuUpO5SbdVbfYhJJUgDTG9gACB9X+jvXvVeF8ujnm4p6PM1GHDXBjnzXOudy4/b8KPlB7L6ON5x7dvs9FqJyjg18Y4opQv9LfqX3S5yXLvJX5r5nq/BebpcpJ7z3duDPs5JX0Xiq0TxE6nE8WaSrkZJn4HT9BNWbjXiHEZ2LGl004iOIpZDY0drbD62VHzH6RtVlz+L8uDJGKWlw48UK6tOPHz9tzfwo+pYcmm0Gmy67W5Y4dPhXFOcuiX5vskubfI+Ea7Vz1+4anWZYxjk1GWWWShyScm26vtzP0f+HuC3ly5b4k0+V1/JLZjGAAP1z5oAAAAAAADLJjv1o9e6MrOUZzxKXNcn+ISxiCAESCLJsoBOna6oBhRtydttvzZAAQAAA+m+A9J6DYHqGocWoyykpJc+Feqk/ipfM+ZWfZdm0f8H7Lo9K8fo5wxLjjxXU3zlz97Z8j1jk1wzD719H07DfJcvs57KsllWfm32g6jf8ATPNoVljG5YXff7L6/k/gdq2Z5ownhnDJzhKLUvcztw53jzmUYym5p4ZMsmX1WlnpM3BLnF/ZlX2kYpn6bHKZTujxePZsmWTMkyyZWpWqZNmaZZMjUq3G/YRxy8wQRUuc33K8cv2pfMkgoq7btu2QWICqlS7KlEAkgCSSCUBDAYAEgBQAACSAQSQSQUAAAAARDDBDAAACO4HcAdnL1pGGo0/p9PkxKbhxxceJK6Nu5J2fn3kZz1+zZeGXPG3yt3GX7jstJuuDWJRvgy9HF937Dts+HHmg4ZIKcX2aPM7hsOTFL0ujuSX6n63wNTVR3M0Zwc4ZYzh9pPlys6HR7xl074M6lOMeXC+p63QvDn00NRifEpdL/VF9ie7qt63PUYcnoMUvRppW19rou502n3vW7dlX1fM+G7lCXOL6dvh1XM9FvW0fX8fpcD4dRFcudKa8n7faeKnCePJKGSLjOLpp9Uy4yUyrlarLi1WqyZsOL0UZy4vR3fD7FyXI7/Z9znixRxzTnjuml1i/P3HlU2naOw2/W+iyOMo3x8r8jVm4zK7LVqE8rcY0r5LyOPlxXo8lOlGSl+X5mqTyT9rOx/g/VT2zLLS4Xkl0kl1qndeflXXmN6deH+JK86kSTKEsc5QnFxlF001TTIOu324EhItQ21pCRycMHLTZOtRlH77/ALDCjsdrSlJxkk08uNNPvzZjK+zz9VP8qur18GsOKaqoya+f/obwxzyxU4xbi1d9vmdzvK0uLJ6H6nBPlO5Lk/Kl0/uzp88s+ThjFeq0lFLkl+4xK+Zw8t4ruMtSowwzSmpSp2kdZG75HYy27PJXKSV9lzMY6PJiyR448r6lljOeWfLluuVjhwwivJF6JoxyZL9WPTuyvt5cmPBxzbsJ4YQ02myQlxekg3PnfDJSar5cLr2+0zlnjhilJPn5G2kXptiyJY5XptQpOafKska5quzxrn/KONlhx4mu65ozZv2r4t5bOS5z5PruP9mfyRztoxfwruEdPCMlCK48km0qgmrr280ly7nRnvtn0C2jaYqSlHVahKeW2+XlGuVUnz9rZjLGSOv183ZzyQnGsaUYx5KK5JJdK9hfTZ3p9LlnH7blwx99HATado3wXmy44do8/wC/3HPTjv3cDxLqMei2nT6dylGWbI3y6OMVzT+LT+B5P61h/b+5nK8WaxavfssYOLhp4rDFpNdObu/5Ta+B0h0x45rddcebLCajsXq8K/X/AO6yfrOHhUuNU/n8jrQa+nGvxOTslqcLdKa+PIt6XH/zkP8AaR1YJ9OLOpy+Y7T0uP8A5yH+0h6XH/zkP9pHVgfTh+Jv2dosuOUuGOSDfkpD0uP/AJyH+0jqwPpxfxN+zt001a5oHUAfTX8T+ztwdQGk+qsfTPxP7O3IlJRVyaS9rOqcm0k22l0XkOsUmrp2h9M/E/s7CepxQv1radNLmZPW/a4cb9jb6nFBqccc8ufO+G0tVlcrTSVdEjJzlJxbnJuPR2QDUxkcrnlfNEklSABWQAAAAAAAAWiABPELIIsCbL4sWTPmhhxY5ZMuSSjCEFbk3ySSXVltLp8us1eHS4IcebNOOPHG0rk3SVvkubPr3hzY8HhjS1gmsmuyL9PqUuv8iF9I/e3zfZL53qHqHH0eG772+I7cPBly5axc/wAMafxDqdl4d/0kseXHGPoc2SaeTLBr9eKdqS5W3Td81abe+fTzwy5rkaPcdV3zSfvIW45OmWKyR8nyfzPw3NyfV5LnrW/s+zw8fLxTV93G4hxHL9NosjakpQXnKP7hH6hf8b/3X+45ad/qftXEtt0kcvDplHHLNmlHHjgnKU5ulFLq230QWq00KcMUpP8AlUim57XsnijTLT7h9ZwyVcMseeSUWn1UXcL5tW4t0zpxTC5ycl1HDn5eSY/lxfLvGvieO+66Gn0U8i23T8oKXJZZ87yV1XJ0k+i8raPLHtN9+jTedqTzaFLc9L+1p4/pF064+b6t/ZcuSt0eLP3/AEOXT/RmPBdyPhZ3K3eQAD2MgAAAAAAAAAAzyY+Lmuv4mByzmbVl2/BuOOe6aH65pH6uTGpyhJLzi01zXk+T9nVLdGt11APtmDwN4O3Pbo6jRaS8WeD9Hmx6jI2u1q21afZrquaOJ/wU7D/pe4//ADIf+Q834rDxXb8Nn8PjwPpv/BF//PP/ALT/APTOPpPol1U8Tes3bDhycXKOHE8irztuPPryo3+I4/uz+H5Ps+dWRZ9f0/0X+H8DwvU6zWZpx4Xki8kYQyNdeSVpP337e52n+A/gxOntifu1GZ/7xwz9Q4MPOTc6Xkvw+GA+8Q8D+CH12v8A+4zf+Y6rX/RT4e1XFLb901einLJxVkgs0Ix5+ql6r8ubk+S79ST1Ppb/ADz/AHZy6fknw+U7RpVrd40enljlkhkzRU4xvnG/W6eyz7Ozp9g+i3WbVvj1mXdNFlw41Jaf0cpKUm+Sc4uPqrhbfJunXVczvNRp82lyvHnxyxzXaS+9eaPkeqc2PLnOy7kfR9O1jjZfLJlWwyGfLfSRZxNRl4nwLouvtNdRl4I8K+0/uOGbkZqmfBj1GF48iuL+afmjzmq0uTSZeCfNP7MuzR6czz4MeoxPHkVxfzT80ezpupvFdXw5Z4dzyyZZM01WlyaTLwT5xf2ZdmjBM+5jlMpuPP7z2rVMspGSZZMqytkyTJMsmRqVYCyA0AEACKJICoILEFFUSAAYDAEgAKAAAACCSCSCgAAABeOHJPpB9Lt8gjMM5EdHkdW4x8+ZqtFCvWnJv2ciWxdOCSouTqKbfkjsHi0+JOThFL+VzMJ62X2cSUY1y5cxssYrT5OTklBN1cmkCjlKUrlJt+1gvujsO51O/wC45tBgw/V5cOScnzpPkl7fejpMviTXTyqUZwxx/ZjFc/nZ6bQbpt2p25anV6nFjX2Z427bfsj1a5no1Y/Pz83tHk5b9uc4uLzumq5QS/I7DbPEOTFw49VD0sOnF0kunz/vzG475DU8WPR6LBp8TtcXo4ubXPvXLt05qup1UZRk0pLhf7a/NHTstnvHa9NySbcvdc/16fpvqmPCrpSg7b9/n37I22LcXoszxZZP0E+q/ZfmY44yjFPrCS5PszT0WDI7ceB+ceRLJrTjlf21XsO50m/bN9dj9ZwL9NFU4pfaX7ydt3TFhxyw6jI4xhKoTl0q6SZ3Zz95Ty+ZSi4ycZKmhGTjJSTpp2j2W87EtbGeo00f0y5ygv1vavb+P4+OnCWOTjJczpMtsWacrFuGohK1Pn/NR2mi3nLh1CzqTU+9dGdLpknkaatUcxaVPnCVexkuvlZt6+Ws2resajq4RjkqlN+rKPuffr0+46vXeGs+FPJo5rUYuvD0mlz7d+3T5HSr0mF+unXmdhpdz1GCvR5pJLs+a+RJLPDvxdTnxuA4ShJwlFxknTTVNMJHoZ7hpNwhw67TJzqllx8pL+9+04efZ208mhzR1EOb4Ok0vd37fuNTP7vo8XVYZ+faurO88OaT6znySf2MUoTfPurpfM67Sbfqdbqvq+HG+NP1uLkoe89rotHj2vQLDB2/tTbf2pv8v3E5MvbR1fJj2dvy4ut27TazXLLqHKSjBR4U6XV9e/f7jzm86aelySfDwY5NuDXSr/vyPUt27ZzNHgxZMWfJnx4544w+zlinGT7J37aOXdp8qTdfPNJq8kNQuL14U7RplzSyO50l5LkijlwR5ukcbJkc35LsjrMX0MZj0s3l71OXLxcl9n8TMA28PJyZcmXdk7jw8/S59XoWpz+s6eShCLpPJH1ot8/Y/n7WYrqdx4e8Pbtg1+n3CcY6XHjmm1m5TlF2pJRp1yvrXVUej0u17dt+V5MGDjy3cZ5XxcHTou1V16+045ZyVm47ee8O7BNaz+EdXilDT4qngt8PHPk06/ZXX28uvM7zNkeXK5fI5uZyzRalJ8zg5MUsb59OzMb3d1VDm6WcNLpc2ryJuGKEsklHrUVfz5M4STbSXVmXijUQ0vhuWB056icYRTlTST4m679EviPPsR4PPmyajPkz5ZcWTJJzk6q23bKAHoQAAAAAAAAAAAAAAAAJRBauXvKAAAAAAAAAAAAAAGABUEtFbAkiwWxYsmfNDDhhLJlySUYQgrcm+SSXdi2Sbo9j9Hu15Mu5ZN1lxRxaaLx42uSnOUWmulNKLdq01xRPoU5HF2za8eybVp9vhwuWON5Zx/XyPnJ3StXyVq6SXY3k7dLqz+f+o9V+J6i5zxPaP0HR8P0+Ob81fgn6H0vD+j4uG77lDiY97hqN/wBVsOH18em08Mk5pxqOVN8aVc3ynFO3ycGqOWjy8vFlxWTL5m3bh5fqS2fdDRFFxRzdtqoumVLcL4eKuXmRK5Wm12fTNPHN15PoeR+k3bI63Q6Xf9PpoRyRk8OtnBO3dcEnXKlTVvnziufKvSoanBPW7TuO3wxRzS1WmyQx451TycLcOvJPiqn2Z6/T+ovT9RjnPDw9Z0+OWFyk94+GgA/oj4QAAAAAAAAAAAAA73w14n1Wwahx4pz0WSV5cKfR/tR9v4/Jr6lpNzxa/TrPpNWs2N/rQndcrp+T5rk+Z8QOx2betTsms9PgfFCVLLib5TX5Pyf9qPj+pem3qJ9Tiusv+Xt6Xqfp3ty8Ps/1vN+39yKT1OSaqU3Xs5HV6Dc9PuejjqtNPihLk0+sX3TXZmssvtPyOefPLcM8q+7hx45TeLlekXmR6ajgyze0zeZ+ZzmG/LtOF2X1mu5aOta7nUvI33I435l+lGvoSu9x7i3kSvodrOWPdNItNmklNc8WRq3HzXyPJYsjU+bO202ZpJp81zNcfJeHPc8fLx9R0s84+Y4OXHPDkljyRcZxdNMwyTWODkzud1wrLgjrY1dJTrp7/wAjzebJ6SfsXQ+llhq/szhn3TakpOUnJ9WQAVUgADPPgx6jE8eRXF/NPzR5/XaGejyWrlik/Vl+T9p6QrPHDLjljyRUoyVNM9PT9Tlw39mM8Jk8lZZM5Ou0M9HkvnLFJ+rL8n7TiH3cM8c8e7F5rLLqtEyUzNMmzSytkybMkyyZGpVwRYIoQSQVQAgAAQFSCBYEokgkKAAgAmMJS6Js1jgfdpAZBRcnSTb9hyo4oR7W/aap0qJtdONHSzf2mor5msNNjX2rl9xpYsm6aWiox+zFL3ImylkOVEVezLLqI4+XWXkY5NQ3yhyXmcd83bNTFnaZ5JZJXJ/DyKgGkR3A7gDx2qxpT9JD7EufufkUxccX9mTi/JHJxya5XyT4v3/cdgtP7D2ZXtunw+TD6fJ7OtcWm0+qFHO1em4cSyxTtcpe7s/y+RwjrjlubfS485njtfHlnidwdeafR+9HZR4Z05xUOJ+q4vqu3JnVG0NJq9bCsEXNYlbiuv8AaYzny4dXxzt7o7TBneiyv0umxZsck7jOCd/GjtZa3bcGhep0izYmpPiwR5x5u+cW/VXtjStrk+h5vHrdRCK0+oTlGDa4Zr1o+zzXuNXhWog1jfFa6d0c7NvnSvU7LuWLcFkbXBmxtvhTv1fP4d37vMbt4f025pyhFYtQ+korlJ+1fn+J4zbtz1O0bnDUQXrY24zxttcS7p/36pH0rT7zj1OKGXFPixzVqRzylxu41LL5fN47Xn0+pnilF+lhakulU+ZyoYZ4/tRr4npt71v1nLGCdxxp8/a+v4I6DI3OaiurNT38pfZOOKnHpy6UxPboz9bE+CXl2ORHDwNcLtd/ecnHGyb0utumnizad/pItLs+zNMeY72ONSVNJp8mmYZtnx5blhfo5+X6r/cXu35TX2enwqENPGOOblCrU3K+L22cbNl9I6X2V95hp/rENDhxZkouMeH1ejS5J/Kixz03sOZqpeg2vFhi6nlmpyr9lf218mcXG4PNGEm7at0rpG83jy5G3JuTfclI8LvmJ4d51MHLiXFxrlVcSUq+84EITy5I48cZTnJqMYxVtt9Ekei8Y6WWLXaXOsajDLhriVetKLd38HH+6KeD9D9Y3d6uai8WkXG+JJ3J2or8Xf8AJO8y1hsytt91tB4M3HUtT1fDo8LSdz9abtdop+67rqer0G1bbtFPSYOLMv8Al8vrT79H0XJ1ySvucqeWWR22UONyuXlfC05ym7k7KgGQDVqmOit9DCWVzTakoY4puU5ckl5+wAoQjnXBbfkudHkfFm54dw1uDHpsyyYMONrkuSm2759+Sj7BvHiL6xino9DFwwN1PLfrZF5V2X4+zmjz52wx+agADogAAAAAAGkMbkBmDlfVuXQynhcSTKVq41kACsgAAFrtL2FSxQAAAAAAAAAAAAAAAAIpEgCKR6v6PdBDWeKFlkotaTDPUcMoKXE+UV7mnJST80eVPcfRVmw4/FmXBllU9RpMmLEqb4pJxlXs5Rk+fkeL1G5Tpc7j503x2TKWvdZJXJt9zi6zVrbdr1e4ycUtPjcoccW059Ip1zpyaXxO21G3uMnTrmdR43WDQeAdZDJOp6iePHj5P1pcalXs5Rk+fkfhukwnJz4YX5sfd5+omPFbi8Z9HU56jxLrcuacsmSeknKU5u3JucLbfdnvJKpNe08H9G2PI961mZQk8cdK4ymlyTcotJvzfC/kz3kn68vee/1uSdVZPtHL07+GAgHx30Q522T/AEjg+j5HAZto58OoXtKxyY7wsMkPR5Zx8maYMjx5oZF+rJM13GCjqnJdJK0cZEYl78HxXc9Gtu3XWaJZPSLT554ePhri4ZNXXa6OKd/400q03inVuGGWLHm4cseK6m5RXFJN9U58Xsu12OgP6T03J9Thxz+8j83nj25WAAOzIAAAAAAAAALAAADsNo3fUbPq/TYXxQlyyY2+U1+/yf8Aae/2/d9NuuB5dNJ+q6lCXKUfej5gcjQ67Pt+qjqNPPhmuTT6SXk/YfM6/wBNw6md+Ptk+h0XXZcF1l74vp7bZBw9r3TBuulWXE+GceWTG3zg/wB3kzmn5Lk48uPK45TVj9Rx5454zLHwWLIokw2tF80dhp50dcuqOZhdI5ck9nHlm47vT5sU8HoMyjKN9JK0+51+r8P3c9JP2+jm/wAH8uvzKxmcrDq8mOldx8me3g63HtnHzT2ny+dnxZS7xecy4p4MsseSLjOLpplD2OSGl3HE8eSKbrk2vWj7Uzo9dsmfTviwKWbH7F6y5+Xf4HsvFud2F3GJyfGXs6sAHJ0AgEBGTHDLjljyRUoyVNM85rtDPR5LVyxSfqy/J+09KVyY4ZccseSKlGSppno6bqcuHL9mM8JlHkSUzm7htstJ+kxtyw92+sX7Tgn3ePkx5Me7F5rLLqrE2VslG1i6ZazMlMiyrgrZIUDFkBQAgKWCAUWskqCKtZaLSkm1aKEpgc27QsyxTuNd0XbMaaWsWVsWBeyLK2VnPhjy6voXQvLIorm/gcaeSU+vTyKttu31BZEQQSQVAAAR3A7gEeTg+Gafk/md9oYLLplS+z6vTr5fdR0Hc73YZqWV43VyVebbXNfc38j28s9tvndVh7TJzZaSM8coTXqyVP3HndTp5aXVZMEubi+T812fyPcw0/sOp37a8mXTrUYscpzwKp0r9Trfw5/P2HPjy1dOfTcnbl23xXlznbTqfqm448lJ3celvn5e3scOSUY2pJ8uncpHJCXSSO1ss09mWfHnLjt7TXbbh12OblCPp+H1cnR32vzR5jHHhnw84zTpxlyaZ6ba9T9Y0UJWrSrl5e75r4HT7/pVh1yyxjUcyt9PtLr+T+Jxx86rwcPFjnlcMvLqtbp5ObyV6z6+0rpNZn0jUcbfW1z6HN0esjhaxZ8Ucunb9aLS4l7U+vbpdHcfwBt+oxvNp82VLJzhJNOKV8+VX95b7eWObp8uK/s6qOvy5ftxtvvZzNvwPNn4muSOyw+HMb5Y9Ypv9l46f4nMxbdLRwcftNvm6Md0+HHtrg5NPwyc8dJu7i+jNvq04z4MmOWKd1wy7+590XyKjsdt1KzYvq2RrjgvUt85Ly+H9+hm1qOBDG11RztNgTXHLp2XmTmx8LZfT5bSxvr2ZNqnVL9Gn7TjxStWczJD0iS7XZGTEpY+FJJroQU9BBRnkwxqcq4qfWug0WF5MqftpFcWSWOfDLk0dnopYll4mkm+/tJbYseT8cvLm1un02KClj02O24rnxS6r28lHp5s5uw6RbfsmLihw59Q/SZLq6/VXurnXtZ1GPUT3fe3xtxWfI5O5W4x60n7EqR6LLm9JmbNbuu1P3bxmaJ2cSMzWMyDcrOcYK5P+0pLLwY3LyOLn1ENNos2uz+ssUbS830S9lul8SaVbUanFhw/WNZlWHAmlzt237FzbPG7xvmbcsrx4nPFpFyjiTri59Zeb5fD73x913XPuuq9Ll9XHHljxJ8oL835v+xHBO+OGveoAA2gAEm2klbAAvi1GmyJQyQafTiTpkTUYy9WamvNE2KgAoldTsNNjTo69dTn6fIlRjk3r2dOPW3YLCuE4mpxJJnKWdcJxNRlTs82G9u+etOtmqkypabuTKnseQAAAtVFSzd17iqAAIAAAAAAAAAAAAAAAAF8WXJgzQzYckseWElKE4OnFrmmmujKAWSzVH03a/pUxPTwxbzockskYVLUadxbySvlcHSXLrT69Fz5eV8VeMNZ4ny44yh9W0WKnj00Z8S4q5yk6VvrXLkve2/OH1j6O/Belht38NbxgxZ/rWNrBpc+FSjGF/bakurrlX6r73y+NzcPR+n76jt9/j/8dO7POdrrPox/xPev52n/AAynqZfbZ3up0+j0ekWn0OkwabFKTm4YMagnKqukuvQ6PKqmz8r1vUzqefLlk1t9roMbjhqq2TZUWeR79JZON1li/aVC5TXvKWezsdVqtPq1KGHLGWbSuMM8F1hcU437Gu/Tr5M4qPG+KJ754Z8R/wAOaWbWh1jhyTbxZHGHDwZI+dKTXsdp2nXo9g8SbX4lrDhX1XXvif1WcrbS7xlSUuXOuT5PlSs93N6fnjxY83H+bGz3/a/L5fD1WONvHl7adxm0mi3naZ7XuWP0mnm7jJcpY5dpRfZr82nabR8n8Y+FMnhfcYRhl9NodRxS02VtcVKrjJeatc+ju/NL62tPkwy5rkeZ+kyaj4R0mOeSKnPWxlCDfNqMJptLyTkvmvM9Ho3V8vH1GPFLvG/Dh1nFhrvj5MAD9u+aAAAAAAAAhkWWAEIkAAAAORotbn2/VR1GnnwzXJp9JLyfsPebLvWLdsFOoamC9fH+a9n4fj87NMGfLpc8M+Cbhkg7jJdjwdd0GHU478Zfd7uj63Pp8vvj9n1QHV7JvWLdsFOoamC9fH5+1ez8Pk32p+P5eLPizuGc1Y/UcXLjyYzLG+yF1N4TMC0XRys23lNuZCRvGRw4SORGRwyxefPFyYt2mnzOZg1jj6uTmvM4EZGi5muHn5OHLeFebPCZeXK1m06bWxc4JY8r58cV1967+885qtDqNHKs2NpXSkucX8T0GHPLC+XNPqmc5SxarG4uMZxfWMlZ9rh5uLqp7e2TzXu4/wCjxIR3uu2OP29JyfeEny+D/edG04ycZJpp00+xnPC4XVdccpfAADmo4qUXGSTT5NPuee3LbnpZPLiTeFv/AGf7D0SIklKLjJJpqmn3O/T9Rlw5bnhnPCZR46ybOfuW2vSy9LiTeF/93+w69M+/x8mPJj3YvLZZdVexZUlM2qxKZUmwqxFiwRQAFVDAZAEklSQqSSpJBeMuGSZyLOKa45XGvIlWVrYsrYsipcqVvoYylxOxknbpFSxEkAFAgkgAAAiAAUeTO02Dhe648csrxcTuL7OS6J811Vr4nWGmLLPBmhmxvhnjkpRdXTXNHvy95pxzw78bHvpZMltN1T7GulyRjkcJxUsc1UoyVpryaMXljqcOHVQpRzwU6Ur4X3V+zp8CqdO0eV8iyyvH7zt0tt3HNplahfFik+dwfR9r8n7Uzq4aLNlyRx4o8c5OoxXVnvt62+O66DHlg0tXikoQVL103zV+zm/mbbXs2Da08janmapza6edG5nJP3d8pw3j3r3fPs+k1u35OHPhy4XbSclSddafR/A7Dbsur3HMtHkySyQceSk2+F9mj3OWUdRKnFNK0m1zOn3SGk2fD6XS4Y49TmThFxbXCu796tfMndv2ceLC3Odry9HO23cJ6HL3lhk/Xj+a9pwwdL7vu5YTKayezjkhlxxyY5KUJK00a49Zlx8uLij04Zc0eU0OvyaJtJceOXWDdc/NHfYs8M+JZMbuL+a9jOVxfI5+ny4rv4dg9Rp83LLDgfmuaM/q7jNZdNlXFHmnF9DhuRHE07TpruZ0823oXWowLKo8LfWPkzgyi4SvoZaDcJYsyx5pt4p8nb6PzOw1OGmzPi6a8mHJ6SP8pdTQ4EZPHNNf+pzoyU4qS6MEVy4lkVrlJdGUwZWnT5NFp6nBjk4zzY4yXVSkkymbgcFljJc6prmpAUz6LBgzZdwwpxyzjwzS+y7a5+/ocOMzl5sjnoskV1q/kzrozLjErlxmaxmcOMzWMwNNRktRiu7s6vxPqng2jFpYtp553LkqcY86+bj8jmKfpNT7FyPNeJNRHPuzjGqwwWO07t9X+NfA1jPdXUAA7IAAAVyNRxybrpRYy1MqhCK7tt/u/v5hL4cY5eJcONfM4qVtLzOalSCYgADQXhkcSgA5C1LoznlcjMEmMi7oACoAAB3LdivcsUAAAAAAAAAAAAAAAAAAAAAHK2zRfwju2j0PpPR/Wc8MPHw3w8UkrrvVn6Gya5ZJyg+qdHxX6PpcHjfQS8o5n/4Uz6dnytSck3fmj8l/iHO3mxw+03/u+j0PDOTddnmblGjrc2JtnK0monkUYSqV8uaPJ7v9Iej27dtZoIbNkzfV8ssTyy1PA3KLp8uF8rTrn08uh8fp+k5uotx4pvT15c06e6yd28TRR3F0zyc/pKxt+rszXv1V/wC4c/H442PU5HGb1GnSVqeXFafs9Vtnoz9K6vCbuH/l2w67iy+Xe2LM8OTHqcbyabNjz40+FzxTU0n5Wvei1nhyxuN1Y9ksy95XOwa5qEsWWMZ4pxcJwmrjKL5NNPqj5T4r8OZdl10s+GF7dnm3hnG2oXz4Hdu0ulvmlfml9Is3jjwa7R59v1a4tPqIOEuStX3Vpq06afZpM93p/XZdJyb843zHh6vpMc8e7Hy+Y4PHXiXT4I4Y7rOcY3Ty44ZJO3fOUk2/izqdz3XXbzrHq9w1Es+bhUU2kkkuiSVJLr0XVt9zfxBsmbw/vGXQZpekUaljyqLiskH0av5PrTTVujrD9pwcXB7cvFjPf5kfBty8UAB6WQAAAAAAAAAAAAAAAAAAXxZcmDIsmLJPHNdJQdNfE9z4f3+O5QWn1DUdXFe5ZF5r2+a+K9ngyYTljnGcJOMou4yTpp+Z4+s6LDqcNXz8V6+l6vPp8tzx9n1mgkdDsPiLFr8a0+rnDHqlSTbpZe3L2+z5ez0FH43n4M+DO4Zx+o4efDmx7sKtBm8WcdcjSMqOFm2so5MZGsZHGjI0jI5ZYuOWLlJ2aRlKDuLafsOPGRrGRz98buOGWLscWojl9WdRl+Jjrdtw6yPrKsiVRmuq/ecY5OHVONRyc15+R9fpvUMc52c/+7z5cdnvi83rNDm0WRxnFuF+rNLk/wC32HGPbyjjz46lGM4Ps1aZ0Gv2SeJvJpbnC2+DvFezz/H3nr5ODU7sPeLjyb9q6hAIHmdRxUouMkmmqafc6Hcdp9BF5tPbxrnKL5uPt9x34O3Bz5cOW8WcsJlPd4yyTtd02v0fFqNPH1Os4L9X2r2fh+HUWff4uXHlx7sXlyxuN1V7JKJknRFibK2TYaSCLAVNkCwAFkAKklMgAWLRlTKAiuRZWUqXtKxl6vuKt27CgIJCBJACpIAAAEMIAAo8r3A7kpWe9l63w1qXqdrzaOTXFp3x4+fNxd2q9j7/AMo7KEHkmox6s8psGt+o7vhlJpYsr9Fk4mklFvq32p0/ge4jg9Bkm31bpexHmzmq+Z1WHbnv7oxYYYVaSc6pzrn/AGIxzZuL1Yvl3fmchpSVPozCWm/YfwZh5lIOMIuUmoxSttukkeM3DVy12tyZ3fC3UE+0V0/v52d34i1Lw4YaPpLJ60/5vb7/AMDziR1wny+p0XDqd9+UFkhRNGn0NJSOXt+dYNUuJ1Cfqy9ntOKJSjBXJkrHJjjcLMvD0uROLo48s8Y97fsMsOq+uaGOX9derP3nHlLmYj87l7VtPPKXel5Hodk1y1mmelyP9Lij6vLrDkvmv3e08o5lsGqnpdRjz43U4Ste32e4ZTcJdPX5cTU6S5lHDNGLjGTSfWjlaHPi3PFh1UIVHnxJu3CS5V9/yJ3LVYdBpZ55xTrlGN05PyOUt8Na+XQarT1kfW+rb7s4awTWWPA3GTdJp1Ry9Jr469uORRhm5ul0l7jDeOLTbbmzQcoyjwtOLpr1kjp+zLuoycXZwM8VizOK6PmvcdLsG6ZM2v8AQZM2TIpxdcTumuff2Wd7uGJz03HH7WPmvd3/AL+wa1RnGZd5OGDZwMWpT5S6+Zrlyeokn1Lo25OHLHDiyZ5puMIuTS60lZ4vJknmyzy5Hc5ycpPzbPR7pqPQbU4J1PK1HlKnXV/u+J5o1hPlQAGwAABK3S7nOy6RejUZLirzLbRp/T6y+0IuXX4HaZtPfY55330PNR0fo3ObtqPQk7HXY1j0yd05T5L2U/7DrjeN3DQACgAAAAAAAAAABdu235lCxQAAAAAAAAAAAAAAAAAAAAAdr4b3JbT4i0Wtm4xxwycOSUk2owknGTpc7UZN/vPsWt0mTHn4HFpnwXNaxScepzdo8Y+INi0/1fb9yyY8HbHOMckYc2/VU01G223VX3Pj+qel5dXZnhdWPV03VXgvh9W8Qb7DwztyyXJ63PGUdKklSkl9t2mqjadd3S6W18fMdy3XX7vrZazcNXl1Gd/r5JXwq26S6RVt8lSRfFkWSCffuen0/oJ0nH2+bfNc+fnvNn3VcAHvcWmDUZtLmjm0+bJhyxvhnjk4yV8uTR6/aPHOWMMWk3WCyY1UfrKvjS585L9btz5Pl3Z4wHm6jo+HqMe3kjrxc2fFd419i02pw6vTwz4MiyYpq4yXc5CZ0/hfNhzeENtjilc8Ly4sqprhl6Ryr28pxfxO3XQ/BdTxfS5cuOfFfpeHk+rxzO/Lzf0hYcWo2fSa2cf+M4cywcSS9aEoylT5W6ceXPu/M+dH1jxPKvB26x844v8A8WB8nP1voXJc+l1fi6fC6/CY810AA+y8QAAAAAAAAAAAAAAAAAAAAAHtfDfiP6xwaHXT/TdMWWT+37H7fb39/XxQPL1fSYdTh25f6V6Om6nPgz7sX1+hR5LYfFceDHpNym+O1GGofSv5f7/n5nr6PxvU9LydPn25x+n4Oow5se7GidGsZGdEp0eWx1vu5EWaRkceMjSLOdjjlHKjIv1OPGRrGRyscco2x5ZYpWny7o52PLHLG4/FM67qE3GScXTXc9vS9dnwXV945Z8cy/qvuG1Y9ZeSL4M1dez9553UafJpczxZY1JfJrzR6vDqVk5SqMvxI1Wkw6uHDljddGuqPs9vHz49/HXLHK43VeRBydXoc2jl66uDdRmuj/ccY8eWNxuq9Euw6HdNr9FxajTx9TrOC/V9q9n4fh3wOvBz5cOW8WcsZlNV4uyTutx2iLi82lhUlzljXf3fuOjPv8PPjzY7xeXLG43VXsmytg7ItZJUEVIsgFaSCLIAsSQCKkkqSBJJACpBBIEgEASCCSKBghlQAAHliea6Ci1HurGeEyxuNYyz+hlGXDGbu+GV017a5nstu8V6fWtR1UXgyv8AWu4N8u/b4/M8/rdrWNvFkg1khyb6MtsO0PWbioT/AInHUpuuxxy1Y+Llld9u9x7yMlKKlFppq013LwVsq006ZpjRxI8T4ilKW+Z05NqKikm+i4U/zZ1iOTuEoz3LVThJSjLNNpp2mrZx0jvPD7/FjrCRJK6CjiZdTkhq2nXClVBnn5pwyWz2rkzyRxrn17I4spOcrZllyy46TuT7mhqTT5XUdTly3Xw7bZvs6hP+T+Zpn9WfsMtqSjp8s+duVfJf2k55Wzlb+avNfCjkUcijkei8J7a9Rqnr8sU8OBtQuuc/d7E799C3USR6HadDHaNrrLKskv0mVypcLrpfkv3nlN23Ge56x8KvDjbWNJdV5/Hkdh4g3TNHW5dLDO3icVxQ4UqtdL7+fxo6F6iXRdBhj80yvw0x4cialxKDXNO+ZtvetWo0HoIp+s1bvm6OKvSz8zaGillkk05N8kav7sxwNgxej3rA/ZL+qz2x1+37b9TnKc4cM5RSV9a/vR2BjK7rUmnmtSoYNXkxwknGMuVdvZ8OhfDJ5JpdkW0+het3HVynKUcUMsk2urdvkjudDt+n0uWM4ucnHpxNP8i2+xp5vxFDPg1uPBmioxjjUoU07vq/ur4HTn0rcdt0+76T0Ob1ZrnjyJc4P93mj59rtDn27VS0+ohwzjzTXSS817DXHlLNLY4wANgAcrbdItduOHTylwwk7k7p8KVuvbS5e0Uep2PbfQbXDJKFZMy42+JO1+r7uXb2/BbajT1BujnLJPjc75t2/aXeJ6qKUUlT53+R57ffavF776mXBi4aqDnfvdfkdSdn4gmpb1qIxm5xxtY115NKmlfts6w74+EAAUAAAAAAAAAABK5vkSRF1JPyZJVAAEAAAAAAAAAAAAAAAAAABDSaafRnXyi4ScX2OXLU44uub9xlmcci9JHquTRUrA0w5fRy9j6mYCOyTtWgcTBmUPVl07PyOUmmrTtEaSCspxh9qSRjPVJfYjftYH0vwLqMeTw9qdMoy9Jg1fpJSa5VOCSS9v6OX3Hp0fNvAG8vT7vqNBny8OLW40oKopeli7jbfPo5pJdXJKvL6Oj8R6zw3j6rK/F936D07Pu4dfZGrdbLuy89Bn/qM+MH2Hdc8dL4c3bUTjJwWlnifCrd5PUj8Lkr9h8ePrf4el+lnf3eD1Kz6oAD9C+cAAAAAAAAAAAAAAAAAAAAAAAAHufBm4azUYculyrjwYYrgyN8430j7V1ryqvKvFY8fFzf2fxPpfh7b5bftGOE01kyP0k4v9VtKl05ckvjZ8b1rlwnB22bt8Pqem8Wf1O7eo7Uhk0KPyT76E6NIszCdEsLNuTFmsZHFjI1jIxY5ZYuQpF7swUi6kc7HK4rs5GHVO1DI+XRS/ecZMM68HPnw5bxYyxmXtXY5MePPicJpShJc15nQa/a54JSy4U5YatrvH+w7LDqJYuT5x8vI5sZKceKLtM+7xc3H1WP2rjq4V44Ha7ntvo7z4I+p1lBfq+1ew6o4Z4XC6rrLKHUbptfpOLUaePr9ZwX63tXt/H8e3Brh5suLLuxMsZlNV4ok73ddq9LxajTx/SdZwX63tXt/H8egP0HBz482O8XkyxuN1ViStizsiSSosKsCLAVJYqCKsCCQJBBIVIACpBBIAkgASQwAHcDuAPMdz0fhrbVKT1+aKcYusUZL9b9r4dPf7jp9u0UtdrI4Vyj9qbuqj3+J7ROOPHDFjVQglGK8kj055fEeTqubtnbPLkazRYNbjrJFPynHqviYbZoVt+KcOJSlKbk2lXLt/f2kxyuLtM3WSMnafPujh760+a3ck+pXLqMel02TPldQhHift9nvM3PnR0viTXcOnho4Pnk9af81dPv/D2iTbrw4fUzmLzCRNBHE1GsabhjX9L9x6PL7XLy4cWO8m+TMo3GP2vwOHlptW/WZk80+1I0hir1pc5GtafE5+fLmvu1wyjJpZsSlSpSXJr95zVo8OWLeLUcMu0cir71+44MsyxdY8XsOTi1WnarjcXdVJE08/vHY6LSZsGnlCUsc5SlfqS6Kl5mWox5IJuUJJLq65FIS4lxY5Jrzi7OLqMs5Z+LilxR6O+aOdx99r3NccJ5sihBW/wPT/w/9S0OLR6HSqEMfJPJNzvu/Lm27PP6Tdp5oOGWrvlKqs5DV+0a+5v7MHxTk5SblJu227bZyYYYQx+kySjCK6yk6SIcYYYely3V1GKVuT7JLuyY6Wfp1qtbw8cf4rDF2sf73/fyq2kjsNvxaPMpSzZ/QpdIzXA5Lz59Px5P3nd6XNtsKhgzadZG6pZE237Of3HkM0nkfkjjSiY1tdvoOXH6SFdGujOFVOn1Ou2jf48C0+uyVJUoZX+t7Je32/P293qMXEuNdV19pnw04kYqKqKSVt8l3ZIM5Z4xk4rm0Ec3Dl7M428bPh3jT2moaqC/R5P91+z8PmnnHJfVo3hlS7k95dxXz3UafLpc88GeDhkg6lF9jM+mxzpFZ4NDnyPJl0mnyTfWU8UW38Wjp9X9jT5oep8M6RYtHk1ck1PM+CNpr1FTbXmm/lwe87TXeGdv3B3gX1XM2leNeq+nWPTt2rr3NceGGnw49PjacMUFBNRpSpc3Xtdv4i5yz2Fiuu3KO0aCGX1XmnL1Iy535ur6V+KLxXFJR83R5/x4nGO3Ncv42q/omZN3Sb17vPZpceaU3OU3JuTlLm235vuZkYYylpeOrSlTftfT8GSd4QAAAAAAAAAAAAAEWKosUAAAAAAAAAAAAAAAAAAAM80nHDJo0MdU2sXvfMDhmmFcWRRfRppmVkqTTtNp+wMplFxk4vsQHJydttv2kWBJaOScU1GTSKWLAlu+oIsWBpiy5MGaGbDknjy45KUJwk1KMlzTTXRn0HRfSVp8k8S3LbJ47cnly6SdrvXDjl8Fzn5v2Hz/AA4nlbvlFdTkPTY2+69zPN1PR8PUyTlm9O3FzcnFd4XTvN98YarxAsekhpsem0cMiy+j4uOcpcNXKVLpcqpL7XO6TOpMorFhdJpPvbNU01ado6cPDhw4dnHNRnLPLO92V3QAHVkAAAAAAAAAAAAAAAAAAAAAC+PG5v2eYx43N+zzOQkkqXQxnnr2jvxcXd73w7LY9uW47niwNfoo+vk/mrt178l8T6Sed8IbfHDt8tbKnkztqL/ZinXl3d/JHoj8b6p1H1eftniP0PS8fZhv7oBJFHzXqQyCxFFVF0XjIpQXIlhfdyIyLqRhGRdSMWOVxbqRZSMUyykYsYuLRsnHmlila6d15mfEGawzuF3j7VnUvtXZwyRyR4os6zcds9LJ5tOlxt+tHpftEMkscri6OdjzrJG117o+7wdTh1GPZn5ccsLhdx5dpxk0001yafYg73cNBHUp5MdLMv8Avf2nRtOLaaaa5NPsc+TjuFal2HT7rtXpeLUaePr9ZwX63tXt/H8e3JLw82XFl3YmWMymq8QDuN12r0fFqNPH1Os4L9X2r2fh+HTn6Lh5seXHuxeTLG43VBYB1RNiyAFWJK2SRUkogkKkEEkEklSQqQQSAJIAVIIDAdwO4CORt+kjt+n9Halkk7nJLv5e45XGcd5LkSpnZ8PLO5XdcjiLxnTTTOLKbjBtK2ldeZ5WfiPXQ1c3CUHjTpQlHl93P7xJtnenuYzt2eQ3HVfWtblzOVwuovsorp16eZnLxTmy6TJhyYIKc1XHB0kvc79vc6vJllqJcKmoY/J/maxw09fTc+HFLlfJqNW53CHKHn3Zxoycbp1ZdYMkk2orkr6oh4cqg5vHPhXWXC6R1ebk5cuTLuyqcMOKVvojbJkUFXWXkZvIoR4Yc/aYttu2GEttu31IAAlNppptNc00aKfppJZZc+nE3+JkBodvpdLKFOri+aaO0g3CccWPFLNmcXJY40uS7tvkl7Tg7TtGv1MI5MmbLptImn9ppyT5+qvz6c+56TBpo6fTrDgTjj6uTdym+7b8zjlSRxIaf0eSOXI1l1SjXq/Yx+fCvzfP3dCmbFJ+s3xPudj6NRVJUjKUSRXUyiYyidjmw160Vy7o4kolRw5RO52nf5aSMNNqk54U6jPvBfmv78+h1komXo5TmoRi5Sk6SSttizayvYZ82KellqdNkjkxvlcX9luuvl16HHgo/sr5GGPQS2rZprKk8+onFTp/ZS5pe3o/n7C+OdpPzRhXNg0lS5G8JHDgzd5Y4sbnN0kRXKlmhhhx5JKMSmLcsGo1C0+PHkyyfO1FUl58zrMWPPu+aXDL0eKHJzatL2Lzf9/I7/S6TDpMahhglypy7y97JdQnuq8Tg7g+bTVPn2Os1+Zbfh4pY5SlLlH9m/azu6Inghmg8eSEZwfWMlaZJVseY2/dVDLepbabtSS6X+Rx/FGNbrqYafFJSjpcak3FfrT5/FUovl5nM3Lw9k095dHc8aTbxvm17vP+zuV2DFDi1iyYvW9RSvk+XEb9vMZ/avP6Xa3j8Pbjky2pYckJxa781Hn/ALTOpPaeJca0+xS9C5Rjk1EIzSdKS4ZOn580n8EeLOmFtm1AAbQAAAAAAAAAAExdP4MkhElAAAALFgCaa7EWE6AAWAAAAAAAAABTLjWSHD08i4A4MtPkj+rfuKShKKTkmr8zsTh6qV5a8kEYAAIAAAAAL48jxytdO68zbNqb5Y20u7OMAocnSN3JX6phCDnLhj1OdjxrHBRXxfmCLgAKAAAAAAAAAAAAAAAAAAAXx43N+zzGPG5v2eZyEklS6GM89e0d+Li7ve+BJJUuhyNFpZa3XYdNC7yzUbUbpd3XsXMwPXeCNvU8mo184Xwfo8bdVb5y9qdV82fP6vn+jw5ZvocWHdlI9ZiwwwYYYsceHHCKjFXdJckSbOJm0fi7bbuvsRUigCNFCiQUVoiixAVHQspFWRdF0aaqRKkY8RKkZuKXFyFIspGCkWUjFxYuLV8yFKUXcXTKqRPUY243cZ05mPNxx9vdHG1mjhqXxxajk8+z95VNxdrqcnHJZI8uvdH1uDqZyzsy8uWWOveOgnCWObjJVJdUVO71WkWoj5ZF0l+TOmnCWObhNNSXVM1lhcUQeb3XbZabJLPjV4ZO3S+w/L3HpEQ0pRcZJNNU0+516fqMuHLc8M54TKPEg5+56B6PO5Qi/QSfqu7r2HAo/Q8fJjyYzLF5LLLqgJBsQSARUokqiwULFQFWJKokgkAjuVUkkAgkAAO4I7gK0UuZZSOujnkn1+ZqtS+6PRp+e25ymddm2PQ6ifFwzxttt8Eut++zeOog+7RyMH6eaxwnFSl0bV18CeFeK1enhp9Vkwwy+k4JcLlw17/vv5E6dY5JrI+F+d0c/W+H90085SlglnTl9vE+Pib59OvxaOpOk1YmndYtAp1w5Gl7VZyI7ZqVFOKjJ+Sf7zoIZcmK/R5JQvrwujsMG/a7DK3OGRV9mcFX3UNU1HoNNseLPpJrXYXxt1GSfOKrs173y6ew6zW+Fs+JOekyLNG36kvVkl+D+49Dse/abc4R00o+j1Kjbg/sz8+H8a/GrO1npr5w+TOfdZfdrT5XkxzxTcMkJQmusZKmip9H1ei0+sh6PVYYzS6cSpr3PquiPP6rwk+KL0eoVOk1m7e20vyNzOfKaed0+nzavUQwYMbyZZuoxXc9dtfhbFplHLrorPnaTWFfZxu75u/W/Dr1O82/btLtmF6bRKVSd5MsmnKXlb/D/wBTncCSpKjnlyW+GpHEeNuXFN8Uu3kikonKlEylEwOLKJjKJy5RMpRNDiSicPPhq5LodjKN9EZ5NPKcHZdo6l43J1FHdbHoMDw/XY5Y5J24rhf2Guvx/J+085uGvi29Ppn6nSc1+t7F7Px/G/h/dv4L1tZXWmzUsvq21V0/hfyv2FuNs2s9nq920mfXQxTwqLljvijdN3XT5HVYcvC+DInGS5c+3vPSqSXDlxuMoyVpp2mn5M6jddy2aMskdRmbzYk/4uLcvOrqvn09hzl+FqcZ1es1ctRlWPErt1FLv7TrsviDC8EsWGOXm6TkkuXwY2zULLqJZJcpRXqq/m/7+ZrVnuzvfs9ps+OGnwRwxd93Kqt+ZzNfrtLtunebU5FFJNxjfrS9iXfqjrNtyt0zkbnptPueleLVSSa5wkusGcvNdPhjo/Fm0aqfo5Z3p5ttKOoXCmqu75pL3s9B6HjXJuLPke67NrdHLieNZMUf+Ux218e6OPt+87htck9Jq8uFJuXAncW2qtxfJ/FHS8e57Vjv15fYpTWJNahKMUrcr5JeZ0Ed127LrcmPFKMMk5cMW408lLk3y99Jni9V4l3DcG3nzSfFCMWozkotrvw3Sb5dEly6HFw5XKXm2JxWeS5/Z6vxHixaqOmxOTWSDnLl2TqvwfyPHtU2k0/au52uo3TIl603kzxioqT6RX5s6k64TUAAGgAAAAAAAAAAEokR5cXuBYAAAhkWSyAJBAAkJkEpASAAAAAAAAAABxNXGpxl5o5ZWcFkjwsDrgWnBwk4vqipWQAAAAALwwzm1UWk+7L4MPpHxP7K+85oXSmPFHFGl17vzLgEUAAAAAAAAAAAAAAAAAAAtCDm6XxYhBzdL4s5MYqKpGM89O3Fxd3vfBGKjFJdCQWx48mbLDFihKeSclGMIq3Jvoku7OD2ySIhCWScYQi5Tk0oxirbfkj6vtOiW27Vp9JxcUscfWd36zduuXS26M9l8KQ8M7dHVa2MZ7tqIuKXVaePdLs5NOm/bS5W3y+I/OesdT3ZTinw9vSYblyaMo0TxCz4j2xk4kUaMiitSswXaKtBraCrZLKsqwsqGQ2VrQxZBDKq6kXUjCyVIlhcXIUi6kcdSLqRi4sXFyE7JjJxacXTMVI0Tsx743ccrHOxZI5o+Ul1RhrtC9TjUsdekj0X7S8jFScZJxdNHY4Mqywv9ZdUfa6TqMeefTz8vPnjcfePLknabrouFvU40lH9de3zOrM8mFwy1Vl3FcuOGbHLHkipQkqaZ5bcNE9DqOC3KElcZNfd7z1ZlqNPj1WF4ssbi/mn5o79L1N4cvfwxnh3R44HI1mjyaLNwT5xf2ZLpJHHP0GOUyndj4eWzXtQAFAkgnsFCSAFSWKkhViAAJBBJFACAJ7gtCPFNLsBaR0yycy6yHYY/DWqeRLJnwxj3cbb+VI5eLw1jjL9LqpyjXSEVF39537o+Bp0yyHZbVJPUt1bUHXs6HZYdh0WO+JZMl/ty6fKjfHtmmwycsMHCTVdW/xJcl0tHKcbWbZoNwjL0+CHHL/lIqp3VLn3+PI3lhnDm1a80UTaM/0V5vW+D8kW56HOpxpvgyupdOia5O+fkeby4smDI8eXHLHNdYzVNfA+lqbRw9z2nTbvCLy3DNFNRyR6+5+avmbxzs8pp89PT7P4ty4HHBuF5cTaSy/rQVd/2vx69To9Xt2q0Wd4s+Jx50p/qy9qffqVhijHm+bOlkyiR9RjLDqsaljnDLB8lKDTXwaMngSycN3fbyOp2PA9n0EsmqnKGfL6ywub9SLrm4/tOvkl05nO0+6YHkcZ3C69eXd/kcLPs07GMVCNIkAyqJKzOUTeMXJ0kV1HoNHgefV5oYsa7ydW6ul5vl0A4rg2+SC0spdTqdw8W6bDePbsXppf85kTUe3RdX3Xb4nm9dvGu3CUvT55ejl/yUXUKu0q7/HmbmGVPZ6bV71tujjJQyenyrpHFzXS/tdK91nn9dv2r1mOWJKGHFK04wXNryb/AHUdWDrMJECSCTQ9d4X3f0sI7bqJTlkV+hk+fqpfZ+FNr5dkdR4k0y0+65fVqM6mld3fV/OzqYTljnGcJOMou4yTpp+aPom1bjDd9As3qLNHllxxf2X+59fu7HHOdt3Dy+XrHPi5Rk/gdrteHUyzp4sGSS5KTjG0r6W+x9BWj0mSUvSaXBLI3bk8auX9pyVCMYKEYpRSpRS5JEvJtJi6rT4nhwqDdv8AWa7mhpmx+jn/ACX0MzKhw83h3btwhkvF6LJyqePl28ulHML48vo35p9QPI6rwhrcObhwJZYyfqyi68+t9Onu9p2um8HwjoJQz6mtVKVqcFcYryp1d/Dt7b9GsntHGLnkskfN9bos+g1MtPnjU10a6SXmvYcc+ja3TYddppYM8eKD5p94vzXtPE7rtc9u1DSbnhk/Un+T9p1wz37UsdeADaAAAAAAAAAAAlEkIkoAAAQ1ZIAr0FMsAISokAAARYEggkAAAAAAAACs8cciqSs409LJc4O15dzlgDrnjnHrB/Ijhb5UzsgVNOvWHI/1H8eRyIaVKnN2/JHIAXSEklSVIkAgAAAAAAAAAAAAAAAAAAAWhBzdL4sQg5ukcmMVFUjGeenbi4u73vgjFRVIkA4PbJoPr3gPwpHZNF/C26afg3DJ/FRnzeKDXl2k+d90uXL1kcfwN4Hjt8ce87zjS1CqeDTzX8V5Skv2vJdvf9n0+46uThLI3T6RXkfJ9S9QnT49uPvlUxl5Mu2Ot3PVz1erk5cow9WMfI4RIPzGWeWd7sruvtYYzDGYxBBJBGyyLJICocirZLKsrURZFklStRDIJZVlUIbJQoqqkF6Ioq7EzRMzolMWJWqZeMjGyykc8sXOxyE7NcWR4pqS5+aOLGXM3i7MS3DKZRyyxdqnHLDtKMl0fc89uOl+q6lqKfo5c4/uO20mXgnwSfqy6e813DRvV6VqCXpI84/u/v7D72Gc6nh7p5jx/oy080gQSeV2cfWaSGs07xTbXO4tdmeW1GnyaXM8WWNSXya80exOLr9HHW6Zw9VZFzhJ9me7pOqvFe3Lw5cnH3e88vJgvlxTw5JY8kXGcXTTKH3JZZuPMEoEFFqsjuSg0FAQSFSEQSgqQABJAAGmHnK/YCcK6sGa1HZxyzhLk7XkzkQ1EJdfVftOH3JO2nwHYJ2ScGGSUH6r+BvDUp8pqvaiaVyCs8UMnVc/NEpqStNP3FkRXFnppL7PNHT7rur2yEVDH6TLK6i3Ve1/38z0LZ5/etinr8jz6bIlml9pZHy6Vypewsv3Sx5zVb9qtbF48sMbhafBw9GvvOdpNJkmoyUseOTXOsfNezqc/R+DNPhxPPrtTk4WvUhCKjJvz53y/v7+xx6PDhlcOJrtxM1cv+1JPuy0mzLLFceXI5d3GkvzOwx+H9JCXHknmnFdYykqfyVmuDWPA1+ji4/JnI+srUTaUWkuiMbrWoriw4tPD0eGLjBO0nJv8TVRXDKcpKMIpuUpOkkurZx9ZrdLtmFZtZk4FK+CCVym0uiX91zR4rePEGp3WXArwaZKvQxnafe5PlfNfD73ccbkeHebz4rhp1LTbVK8sZVLUNJx5fs+flb5eV3Z5HPqc+qmp6jPkzTSpSyTcml5czIHbHGYpsABpAABQIBASc7adxnte4Qzx5wfq5FV3BtXXt5HBAs3NI+pSqUY5MUlKLVxlF2mvMvGSnG117o6fw7rHqtkxKTblhbxNtJdOlfBpHYxycGRW+T5M8lmrptrOCnFxkuRwZwcJOMlzOe5UzDPFZIWvtL7yxK4jdFJSEpGcpGkaQz8HJ/Z/A5CyWup18pCGZwdP7P4DRtz3M6zcIQ1EMmLJfDJc6Zy3M4Opn67JIu3ltVpZ6XLwS5r9WS7owPQZuGaqcVJeTVnBy6XC7qPC7vkzrM/ujrQbz0zj0kn7+Ri006fU3LKIAAAAAAABZP1WvagQiSgAAAAAAAAAABDRIAqWAAAAAAAAAAAAAAAAAAAAAAAAAAAAAAAAAAAAATGLk6QjFydI5MIKKpfFmcstOvFxXO/sQgoLkWAPPbt7pJJqB9Q8E+CloFj3fd8dahetgwTX8V5Skv2vJdvf018EeBVoMePed5x1qFUsGnmv4rylJfteS7e/p63UZ/SO+kV0R8j1L1CdPj2zzTH891DUal5Hz5RXRHT6zM8mRRvkjfPnpM69u235n5Tuy5M7nnfd9Dg4pj7hBJBt60EEkMohkEsqytRBDJIDSrKssRRWooyGWaHCVdqiyaIZpSyLIbCYXSxFkWVbBpbiJUjJkpixe1yFI2hI4ikbQkcso5ZYuXHmdnpM3pI8L+1H7zqoSORhyPFlU/n7jr0nUXg5Zfi+Xj5cNxwt40v1fWekivUy+svf3/f8Trz1ev0q1uhlCPOS9aHv/vy+J5M+r1HH25bniuXFluaSgQiTzurhbjoIazC5Jfpor1Wu/sZ5iUXGTjJNNOmn2PaHXbltq1cXlxJLOl/t/2n0ei6vs/Jn4ceTj37x5sgnuQfaeZKLFC6DUQ0Qi9FWgAIAVJJBIVIIAHIwr1fiCcS9SNgzWo6nDu+fRw/SP0uKK+zN865ck+3JUuqV9DtdBvGj3Dhhjyejzul6LJybfLlF9Jc3S7uuh5jWf4tP4fidWeqYyx831CTHkkkfSqadPk0DzPhLc8WPXrQayU3gz1DE+b9HO+Vc+Sdu+XWvaex1OgngbcXxx+8xl7XTxONGTi7TaZyMWo4nwyq/M4tlWyaHYORpCMMMFmz++EP2vb7jj6fPjjFSy85dIxfR+1mWXJPLkcsjuRlU5888+Rzm/cvIoTDHLJKoqzlqGHSJSytudWklzZfApg0k8jXEnXkV1muWk08o6JY82oik48XOHu5Pmzr9ZuOfUJ4+WPFf2I/m+5xFkGr8m3mtXqtTq9RLJq8s8mXmnxvpz6Jdld8jA9NqtLg1iTyR9ZKlKLpo4L2nCnynk+a/cde+SHl04Ozy7ZHh/Ryaft6HBy6bLifrRtea5oszlNMgAaQAAUAAEgAI9D4T1Mceqz6d0nlipJt1zj2rv1b+B6bI+R4DQ6l6PXYdQm6hJOVK3XR/dZ7ucjhyT822o3hl4sabfNcmTxnDhk4cldmX46ZnQrqI1LiXSRxnI5UmpxcX/6HBlabT5NGolJSMpSJlIylIrLaGevVk+XZmOqn6y9xnKRjlk2uvQaVjOfMynIjI3ZlKQ0KTkcSTuTZtklyZgawigANgAAABlknfJdCjRZYJ1ZZST6NM4oKm3LBxlOS6NllmkuqTBtuDNZovqmi6lGXRoipAAAAAAAAAAAAAAAAAAAAAAAAAAAAAAAAAAAAAAAAAAAmMXJ0hGLk6RyIwUFSM5ZadeLjud/YhBQVIuC2PHkzZYYsUJTyTkoxhFW5N9El3Z57dvdJJNRU+reBvA8dvjj3resdahVLBp5r+K8pSX7Xku3v+zzvBvg7D4b063HcVGe5TjyXVYE/1Y+cn3fwXK2+91Gqll5ydLtHyPk+oep4dNO2e+VZkvJdTwvqtW8svKC6I6zPn9pGfP15nAnNyZ+Stz5s7ycl3a+jw8EkWlNydlSAbetIYsgoMhhhlVVkEsgNKkFmiKKqrKsu0VaK1tAFCiirKNmkjNorUVJBNBpVoEtAqqNEFyrQBGsGZUXiSpk5WORyYu0cODo5MGefKPNnHb6HJx4+B9Y/gdLvmjjptVHLD7Oa5NX+t3/FHP0uX0WaMn06P3HP3HR/XdBPHFXkXrQ96/vXxPu9Jn+I6btvnF87O/T5N/FeNABwelIIAV1G6bX6Xi1Gnj6/WcF+t7V7fx/HoT2p0e77dJTlqsSuL5zil09p9Xour/8Arz/0efk4/mOnJRAR9ZwXRLRVFkGlGiC7RVoACESFGAEraS6gcyCaUU+qQLdwYaeQ3D+Ij/OX4M60525cvRfH8jgntx8Pl9fd81gfVNg3eO+bQpz/AMZxVDMm1bdfapdn7vNdj5Yk5OkrZ3/hrcls+4qWST9BlXDlq3Xk69j+5szyY7jy416/V43jyN9mdJrt4x6PK8SxvJkVWrpL4/I9VrcSnB13PFbps+SWaeXTpOTdyg3XP2NnPG7L7MMW+ZcupTyqMUuSS7HpNBrMeryLFJr1Y8UpN1S8va/Z/d+W0+1ahzfpsCXOrtOjvNLjjo4KONL2+0tk+CV3eTV8MeDAnBftPr/YcOU2223bfVsrxpxTXcq5EkNqZYKfNcmcOScXT5M5jZllipr2liVxXk5Gc5kzTTafU48mXQmWWS7mMsrfUrNszlIml2pljCX6tPzRxpRro+RtJmMjUtgqADooAAJAAQPZ7bqvrO24Zt3JR4ZXK3a5c/a+vxPGHeeH9RSzYHLynFV8G/wMck3Fju5yLLJxRTMJyKQyc3Hz5nIctTMs/Nca+Jnx0Tx9iowlIylItkXDJr5GMpGkJSMZSEpGMpAUydTCZrJmMgrDJ0My+R86KG8fCgAKABlknfJdChknfJdDMAqAACAAAAACVJro2i6zSXWmZgK2WZPqmi6yRf6yOMAbcsHFTa6Nosssl5MG3IBksy7r5F1ki+/zIqwAAAAAAAAAAAAAAAAAAAAAAAAAAAAASk26XUJNul1N4QUF7TOWWnTj47nf2IQUF7S4ORo9HqNw1mLSaTDLLnyy4YQj1b/Je3scLfmvdJMZqGi0Wp3DWYtJpMMs2fLLhhCPVv8AJe3sfX/CfgzT+GIPXa+ePPuLtRlC3HFHyjaXNrq/h53yvDHhnSeE9A5zcc245Y1lyr+rHyj7e/V9kudnzucnOb5s+H6l6pjwTsw98jHG8l/ZOp1MssuKT9y8jrs2frzIz5+vM4UpOTPy35uTK553dr6XDwyRM5OTKkpEUdXqSCCUBIoCgiCCwoLtSiKL0RRTatEUXoiirtRoq0aUKKu2fCOE04SaLDuYSRm0ciUTKSK3jWdAmgG0EMu0VaBtWgoklkUtV4RVM0ohoJtMDkQZx49TeBxycs3JgzutBl9Jh4X1jy+B0mM52iy+izK36suTO/Q8/wBHnlvi+zwdRhvF1G+aV6bcpyUax5fXi+fXv9/4o609hvukWp2yc1G8mH14vl07/dz+CPHn1Op4+zP2+U4M+7D+gADzuwAAPP7tt/oJ+nwwrDL7SX6r/d/fyOrPZySlFxkk01TT7nm9z2/6nkU8dvFPp/JfkfZ6Lq+7/Lz8vPyceveOCi6KIlH0nKL9SrRZEtEVi0C7RRooF8avJGvMoaYP46IVy11BK6gw1Hidxb+sRV8lHp8TiRi5ukcnVxlk1s1fJV17ciYxUVSPdj4fG6m93Nlf3RCCgqXxZYAOL3fhnc463bI6XJNenwLh4e7h2f5fD2m2uw0+Ndup4jbtwlteuxalXwp1OK/Wi+q/Ne1I+gSnj1Onhmxvix5IqUXVWnzRwynbWvMdM2UbNM8HjyNduxg2aZXhl4JU36r6mrkcRstjy16r+A0ORZSclFWyrlRxcuXjdLoBGSfFJv5GEiZSM5SKM5mMjWTsyZBnIxkbSMpBVAAdVAABICAQOVt2V4tdja4qfqtLvZxTkaJP61B+Vt/ImXgeglkMpZWnafMxeRmTyHGFcp6if7QWef7Rw+PmSpmkcuWVy6uzKUjL0hEpAJSMZSJlIzbCjZnJiTMpyrl3ApN3IqAdIoAZZJ3yXQoZJ3yXQzAKgAAgAAAAAAAAAAAAAAAAAAJTa6OiyyyXe/eUAGqzea+RdZYPvXvOOAu3KTT6OyTiFlkku/zBtyQYrM+8S6yxfmgq4ITT6NMkgAAAAAAAAAAAAABKTbpdSErdI5EIKC9pnLLTpx8dzpCCgvaXBfFinmywxYoSnknJRjCKtyb6JLuzhb817scZjNRpo9HqNw1eLSaTFLLnyvhhCPV/uXt7H2bwz4Z0vhXQ8c+HNuGWNZcq/qx8o/j1fZLj+DPC68NaHJqta4vXaiKUkkn6KPXgT7vz7cl5W+3zZnKTnJ8z4XqnqX0Z2Yea1jj339k5szlJzm7ZwM2f2kZ83XmcKU3Jn5eS53uy8vo8XFpaUnJlSESdXp8LIBAIgEgAixCJCBFE0TQNq0KLUKBtSiC9ENFNqNBEtEFaSiaCJNbZUkjGSNpGUuY23iyaCRegkHTatFWjVxKNAlZtDoWaIorW0qRLZSgE0snzNoM466m8GYyjOTlQOTHscSBzMfNHmzePkd1osry6dN9VyZ4vcNHLQ63Jgd8Kdwb7x7f38z1W3z4c/B2mvvOF4l0XHihq4rnD1Z+5vl9/4n6Hi5PxHSzL5ns8XHezl18V5gAHB7QAACuTHDLjljyRUoSVNMsCy2XcHmNfoJ6LJauWKT9WX5P2nER63UafHqsLxZVcX80/NHmdXo8mjzcE+cX9mS6SR9zo+qnLO3Ly8vJh23c8MkWRRFke1iDRRo16oq0FZNGmD+OiVaJx+rli150Uc1dQF1BhuPF5G3lnxdeJlQ23Jt9XzB74+Fnl3ZWgADLPP9he89T4R3OM9PLbss0pwblhT7p82l7nz+PsPL5a9G7M9LqMmk1WPUYnU8clJe32P2Gcse6aJdPomrxccX59jq2zsdPr9PuOmjmwStPqn1T8n7ThaqFS4l0fU44/arXHbKNktmcmbZXllbjXzZhKQlIzlICXIzlIhyKNhRso2GyjZFQ2ZyLNmGXKoLzk+iEFgRB3CLfVok6qAAAiQgEDk6PlklLyVHGORp3UZPzZnLwrmuZnKRm5lXOznEXUieIyUieIo14ieIy4hxAXbM2w2UlICs5UjFu3ZMnbINyaUAMZ5L5LoaE5J3yXQzAKgAAgAAAAAAAAAAAAAAAAAAAAAAAAAAAAAAAAWU5L9ZlQBoszXVJl1mi+towAXblKUZdGiTiEqUo9GwbcoGCzSXVJllmT6poLtqCqnF9GixAAN8ePh5vr+BMstOmHHc6Y8fDzfX8DQA89u/d7scZjNQPrvgjwpj2bQQ3XX4ZrcMkW4wyR54IvlSX7TXVvmrrlzvrvo58HTU4b9ueGKxKPFpMeRc2+qy+xeV9bvlSb9xq87yzf7CfJfmfJ9T66dPhqeaY/ny7YxzZ3klxS5eS8jr8+bqWz5as4E5uTPyH5uTLvy8vpcPFETm5MqAdXr0kHG1Gv0ekmoajV4MMmrUcmRRbXnzY0+4aLVZHDTavBmmlbjjyKTS8+TOn0s9d2rpnvx3rblE2VTJMaq+ywCBESWRCLJBmlCiaJoibQKLJE0VNs6IaNXEq0F2yoUaURQXbMWWaIou12zZWjWiKLtqVlwkUa8JHCNrtWikkapFZIpL7smiOE0oihtvbPhIo1oihs2zovAcJaKFS1vA5mI4kEcrEefOPLyOXjbhKMl1Ts7bUafHrNNLHJXjyR/uzqo9DuNvksmm4X1g669j6Xo/JvPLhvy+Z1HtrJ87yY5Yss8c1U4ScZLyaKnc+JtH9V3Z5IxqGeKmqjSvo17X3+J0vc9XJhcMrjXv48+/CZJBBJzbCO4BQMdXpo6vTyxSdXzTq6ZsC45XG7iWbeRy4pYM0sU160XTIR3+6aL6zi9JD+Mxp1y+0vL9x59H6Hp+ec2G/l5M8e2tETVlUWR3RRoiK/SR96NGisV68feFcpfaAXUGWnie4HcHvfBB0BhlyW+FdO4Fck3OVLp2KNU6fU3xY69aXXsjGTuTfmwOdtery6LK8sHcXylBvlJHp46mOpwLJilcHyafVexnlIR4YJHM2/PLDqoJN8M2oyjfUxlj8q7WToycjXPGnaOM5GZdprRKRm2JSKNgGyjYbKNgGyjYbM5zUYtvoiKjJkUI2zhSk5ytkzm8krfwROPG5vlyXmdMZocjC7xRM82Rp8MXT7m0YqMUl0RTNFPG3XNGhxbt2zl458cE+/c4hyNPGouXmCNkSQSRQPULDScbT7oNpJt9DiZsinJV0Qs2jmx1MJ9Jc/JluM6wtHJOHSTM9n2HZKRPEcKOpf60fkX+tQ8pGe2jl8Q4jhPV9aj7rZR6nI1ype5Dto7DiMpyvkUi58K4nb7kmpioAYznxcl0NBOfFyXQoAVkAAAAAAAAAAAAAAfZfA30P4M+ix7j4ox5lPJ62PQKThwxp/xjXrJ80+FNVXO7aXqdd9D/hDV4FjwaTUaKSlxPJp9RJyap8vX4lXwvl1LpO6PziD7rrvoL2jJgitv3fXYMvFblqIwzRcafKkoc+nO/gdFr/oK3PH6P8Ag7edJqLvj+sY5YeHpVcPHffy+PZo7o+Tg9/r/oc8XaP0foMOk13Hd/V9QlwVXX0nD1vtfTsdNr/o98W7b6P0+w6ufpLr6vFZ6quvo3Kuver+BF3HmQc3X7Rue1ej/hHbtXo/SXwfWMEsfFVXXEldWvmcIAAAAAAAAAAAAAAAAAAAAAAAAASpNdG0QAObpLkpTlz50jkmOkilgT822bHnzu6+jxTWED2PgLwcvEutyanWOUdu00lxpJp5pdeBPsvPvTXna6bw14e1XifeIbfppRxrh9Jlyy6Y4JpN13fNJLzfZW196lh0u1aDFtugxQw4MceFQj+qvzb6tvn37nh6zqsOm4rnkZ5XfZj5Z67UrI/RwfqLq/M6jUZaN9Rk4VR1OfI5Oj8PycufU8l5M3u6fh1GeWfEzEuyrOkmn0ZNIOJuOvxbbocmpzNVFerFuuOXaK95yZzjjhKc5KMIq5Sk6SXmz5v4g3mW7671aWnwtxw0uq/affnS5dj39B0d6nk9/wBM8uPPzTjx/d1W6azLr9ZPVZ2vSZHb4VSXRJL4HCNs/wCr8TE/bceGOOExk9n5zmtudtDnfwzun/SWs/8Any/ecEFy48Mv1RiZ5TxXa6bxLvOl4vR7hmfFV+layfLiuvgcmHjLfYZIyesjNJpuMsUKl7HSs6EHLLo+DLzhP9m5z8s8ZV9q27UT1e2aTUzUVPNhhkko9E2k+Ry0jovBivwpov8AtP68j0HCfhOpwmHNljPi1+h48+7CW/ZCJoVQODQi6K0WQSjRRo0IoJtSiKNKIoLtm0Vo1aIoqysnEijWiKG12z4SKNaI4RtdseENGvCRwl2vcxcSKNnEhwC9zGhRpwEcIXuZ8JMVzL8JKjzGza8EcmCMYI5EEccnnzrkYuaOy22fDqODtNfev7s63GqZy8b4MkZpXTTJ0/LeHnxz+1eHmm5Yr4v0vpNrx6iMLlhyc5X0i+T+/hPEH1PV6WGu0GbTtx4csGlJriSfZ/DqfLZwljnKE4uMounFqmmfqOuw/NM58nQcm8bh9kAA8L3AACoABQOm3bRcLeqxpKP66Xn5nckNKScZJNPk0+524Oa8WfdGMse6aeSTLpm+v0b0mflXo524ez2HHTP0GGczxmWLy2auqv1CXrL3kIt1KrZNLm+i5sFcr4cM3XagJNrt4vuB3MsmWvVj17s9z4RlyV6sevdkYsf6zXuIx4r9aXTsjcCJOot+SONjjxTSORNOUGl3Ix41Be3zA0MsuTh9VdfwJy5OCNLqzjAtepx5vT6bHkbVyim66X3ONk5SOPtebi0rxt84S5Kuif8AbZvldo4eLpfhm2VbIcirZUGyjZDZnOairbpFVaUklbdI4WXK8kv5PZDLleR+UV0ROLFx839n8TeOOkMeJzd9I+ZyUlFUlSJSpUgaUK5GlB30oiWSEer5+SOPkyPI/JLsBWMeKSXmcxJJJLscXFNQk21ZyFmg+9e8EXJITtWiSKiS4otPucOcHCVM5pxMzvK/ZyKjMABAAAC+KPFkXs5lDl4YKME11ZFjQAxnPi5LoFJz4uS6FACsgAAAAAAAAAAAHc+HPC27+KtbLTbVpvSej4XlyzlwwxJurk/m6VtpOk6A6nDhy6jPjw4Mc8uXJJQhjhFylKTdJJLq2z9CfRx9HGLwvhjue5whl3nJHkuUo6WLXOMX3k11l8Fyty7rwd4D2rwbgnLSueo1uaKjl1WVLiapXGKX2Y2rrm+lt0q9Hm1EMS85dkc+Xm4+HC58l1Izu5e0aTnHHFyk6SOBLW5HNuNKPZMyy5ZZZXJmM5xxwcpOkj8P6l/iHm5s+3pr24z/AHrvhwyeXMjrpq+KKf3Gi16/Wg17mdB/CT45fo049udM3huGGTp8Ufa0eXj9b9R4/wCfc/pHbLpf2d3HW4n1tfAutVhkvtr48jqYZseT7E0+/UuevD/E/V4+2eMrjeCO2jkhNXGSfxOHuG1bZuvo/wCEdv0ms9Hfo/rGGOTgurriTq6XyOISpSS5Sa9zPTj/AIr37Z8f+1Z+h+7rtf8AR94S3L0fp9i0kPR3X1dPBd119G43073XxOn130O+E9Z6P0GHV6Hhu/q+ob47rr6Ti6eyuvc9Ys+SKpTZZavKl1T96O/H/iTp7fzbh9LJ861/0F7bl9H/AAdvOr09Xx/WMcc3F0quHgrv5/Dv1Ou+gnXY8EXt++afPl4qcdRgliio0+dpz53XKvifX46+SVOCb87LrXxrnB37D6PH690Of/2f77Z7M4+FZvoT8T4sOTJDU7ZllGLkscM01KbS6K4JW/a0vadT/wAFXjX/AKF/+6w/+c/R61mFrm2n7jWOSE1cZJnv4ut4Ob+HnL/qze6eX5F1+0bntXo/4R27V6P0l8H1jBLHxVV1xJXVr5nDP2Lmw4tRgyYc2OGXFki4ThOKlGUWqaafVNHlN5+jHwpvMHe2Q0eXhUY5dF+icUnf2V6jb5q3Fuvcq9MyTufmUH1vdfoM10M17Ru2ny4pSk+HVxljlCN+qripcTq7dR6dOfLwe6eCPE+zcT1uy6uMIY3lnkxw9LCEVdtzhcVVO7fJczW2tx0AAAAAAAAAAAAFsceLLGNWm+YqybunZQi444xfVJI5Wh0Oq3PXYdFosMs2ozS4YY49W/yXdt8kuZxz7L9GfhFbToP8INwx4pajUY1LSrq8WNrrd1ck17UuV82l4s85jjcq+hnnMMXovDuw6XwhsePTYscJa3LFS1GVO/STrnzpeqrdL822RnyUm27b6s5OqzOc5ZJdX0XkdRqc3U/Cdf1mXWc3t+meG+m4r5vlx9TlttHCZrK27ZRxOeM1H18JMYoVo14TmbdpFqNQnP7EObVdfYdePC55TGfK58kwx7q+ceM92m872qEJQjjcZ5ZN1x2rSrypp8+9eXPySPZfSfp8WHxXHJjhwyz6aGTI7b4pXKN/KKXwPGo/adHw48XDMcXyOTkvJl3Vln/V+JibZ+kTE+hh4eDl/XQAGnMAAH1nwY//ANlNF/2n9eR6FHnfBn+ami/7T+vI9Aj+fdb/ANRn/W/8v0fDP8rH+kSySEWSPK6CRNBIskGbVaFFqFBNoomiUiaCbUaK0atFaCys2hRehwl2u1KHCX4Q0Nm2bRWjVojhG1lZ0RwmlBIbNs3Eo0btFKG1lZcJZRLcJKGy1aKNoIyibwRyzcc63xo5KXIxxo5CXI82TyZ13O35PSaWN9Y+qeC8UaRaTfc3CkoZksqSbfXrfxTPZ7bk4c0oOvXX3r+7Ot8aaN5ttxaqKbeCdS5qlGXK/mo/M/X9Pn+J6CZfOP8A4eXgy+l1GvivCkkCzxvsgAAAAogAAY6jBHUYZY5pc+j8n5nnc2HJp8rx5FUl8mvNHpzh7ho1qcXFGK9NH7Lur9h7uj6j6eXbl4rlyYbm46FMumUpxbTTTTpplkz7Tzramf6FJP7T6AyzRcoprsCxp4/LxvlFcn1EMVc5c35GvcHsfDAAADaStgxzS/VXxIM5yc5NsqAVGmHPkwSbxyq+q7M5+LWRypKXqz+5+46wgzcZV27Vy5lWzg488oUnzX4G0tRFRTXNvsZ7aq+TIoK38jiTm8kufwRWUnOVsg3JpG0Y4oc5yTfkuhp9Yguz+RxQUch6jyj8zOWScur5eSKAAAAAACCbXR0awzyj15oyAVzYZIz6P4HDk7k35uyAAAAAAEEHNxP9DF32OEchNrGo9kFWnPi5LoUAKgAAAAAAAAAAAObte07hvWtjo9t0ebVaiVepjjfCrStvpFW1bdJWfcfBv0Q7fs3BrN99DuOuXEvQ1xaeCfJOpK5Or5vkr6Wkypbp4DwR9F24eJ/+Obg8237auFxnLH6+oTp+on0XC/t81bVKXOvv217Tt+yaGOj23R4dLp416mONW6StvrJ0lbdt0cuc4wi5SdJHAz6mWS4x5R/E+f1/qXD0WG87u/EMcbnW2fV8Nxx835+Rwm23bdsFZSUIuUnSR+A9Q9R5+tz3nfb4j04YTHwic4wi5SdJHU6nUSzz8oLojTU55ZpeUV0RxWjy4cevevdw8cnvVGiOaLsqdXqWUjaGoyw+zka5V5mEVbL0NSsZSXy5MdxyR+1GMl8jWG54n9pSjy8rOA0ZuJi8WNY+jhXcw1mLJXDNNvou5p6RHQOJMcmTHXDNpLtfI53p58Vm9NPiu/40TxI6SGvyxriSkvkzkQ3GDriTj96OV4Mo53p8o7Qlcna6nDx6zFOqmutc+RyVkTMaywu445YWeXIhqcsOSla8mbx13L1ofI4Vpkn0en9Z63g9sc9z9/dyvHjfh2kdTinyU1ft5GtpnTFo5JwfqyaPu9P/AIpvjnw/2/8AX/65Xg+1V3Xwl4f3z0z3HaNJmy5q483o1HK6qv0kal2S69OXQ8Pun0HbNqeKW27lq9FOWRy4cqWaEY8/VivVl5U3J8l36n0GGtyR+0lI5ENbjlylcfefe6b1vouf2mer+/s5Xjzj89br9EPizbMHpseDT6+KjKU1pMtyikr+zJRcm+yim+XuvxOr0ep0GpnptZp82n1EK4sWaDhKNq1afNcmmfsKOSE1cZJmWr0el1+lnptZp8Oo0864sWaCnGVO1afJ80mfVmUym8btO6/L8eA/SG6fRJ4S3Hilj0ebQ5J5HklPSZWru7ioy4opc+iSqlXLkeM1f0E6mGmnLR79hzahVwwzaZ44vnzuSlJrlfZ/mS5SeV7o+RA91rvoh8XaTPHHh0mn1sXG3k0+oiop2+Xr8Lv4Vz6nl908PbzsvE9y2vV6WEcjxekyYmoOXPkpfZl0dU3aViZS+KrrTfSRvOnfRNmB6Hwd4f1HiXfMe3ad8HHznmcHJY4Lm26+CXS20rVjK+zpx67pa9Z9HPg//CLdHrtXy2/RTjKUZQtZ59VDmqrkuL2NLva+y6zUeklwr7EfvK6fSafZtq0+16KNYcGNQXJW/NuklbdtvzbOFqcqimj8X676j3X8LxX+v/p6MJeXPuri6rN1OqyS4ma58rnJ0+Rx2fE48e2PscWHbEMgNlbbdI6u2mmPG8s1FfFnc6HGoT4Y9FE4WlhwR9r6nY6P/GYrzTRrp+TfUYT93j6jO2V8r+lRV4n03/U4/wBeZ4hHuvpZVeKtN/1KH9eZ4OUlGLb6I/e8U1hI8UvttTO0oJe0xtFZzc5NsqerH2jyZ3uu2gM7Jsu2NLgpxMniGzT614M/zU0X/af15HoEdR4b0Gfbdg0mk1Kis0FJyUXdXJur+J3CP591eUy587PG6/R8Us48ZfslFkiEXR5lokWSCLJEYtOEii6QaDO1KJJokLtWiKLigm2dE0XoUNrtShwmlEqI2ncx4SOE24SGhsmTFxISNGiKG2ts2itGzRVobWVnRFGjQoG1Yo5GNGMUcjGjGTnnXIxo5MUYY1yOTA8ubx51OOTxZYzXZ3y7na63Sw1+35tNJx4csGlJriSfZ/DqdZwnaaKfHp0n1jyP0H+Heed+XBl8vFz/ABlPh8nnCWOcoTi4zi6cWqafkVPS+MNs+q7gtZjjWLUfapclNde3fr7XZ5o9PNxXizuNfb4eScmEyiQQSc3RAAYCwyAUCGSQwOq3PRf+8Yo+3Il+P7zq0z1DSkmmk0+TTOi1+j+q5bgn6KXR+T8j63RdRufTy8vPyYa944y5vmCIvmD6LlHku4HcHtfFAABEpKMW2cRu22+ppmnxSpdEZgACAgAbYsV+tJcuyCqrF6vFKXD5GfuNZQnkySfa6tm0MUYdrfmwOOsU3G0isouLpqjnHGzZON8Eea/EDEHIjp1w+s3xEfVn+0vkDTBEm31eX7SI+ry80BkCZRlHqqIAAAIAAAAAABBFT1dI5KxKGGVr1muZx4ScZJrqbucpRp0vcFZwjXN9SwBUAAAAAAAAADbSaPU6/Uw02j0+bUaid8OLDBzlKlbpLm+SbAxPc+Bvo13Dxb6PXZ5fVNoWThllf28qV2saqnzVcT5Jv9Zpo934L+h/SaGGLX+JFDV6pxjKOj/5PDK79Zp/pHSSr7P2l63Jn1VtRVt0hdSbrNy+zqvD/hravDG3x0m2aWGJKKjkytL0mZq+c5d3bfsV0klyOwzaiOLl1l5IwzaviuOPp5nFfPmz816l6/jx74+m979/hvDit98lsmWWSVyfwKArKShG2fjuXlz5c7nnd2vTJr2hOahHiZwMuSWR23y7I0yTeSVv4IzaGOOnowx171hJGUkcmSMpI29GNYtEVbLtEpBvZGNFmiUGVnbNoq0XZDDUZNFJGskZtFblZ0C7RFEb2ii8Jzx/YnJc75MhItQrN1fLkY9fmj1qSvujk49zi+U4Nc+3M6+hRzvHjfhyy4sL8O6hqsE1ayRXv5Gx0CNIzlC+GTjfk6Od4J8Vwy6f7V3YOrjrc8erUvejeO4Rd8WNr3OzneLKOV4c45ybTtOmaw1WWHLiteTOHHVYZdMiXv5Gx14eq6jp7vjysccsPvHOjrk/tQr2o1jnxzdRlzOsok+zw/4j6rH25ZMv7VzvDj8O0tA6xSkuja9zLrUZY1657+P/ABFw39eNn92Lw34Ybp4S8P736Z7jtGkzZM1ceb0ajldVX6SNS7JdenLoZ7R4b2Twnj1C2fR/VnqOHjXpZz4uG6+03XVnPjrZrrFP7jDNmeRucvgvI7dX/iDgnT2cF3lf7GPFlv3Y6jLSbb5s6LVaj0kmovl5+ZyNdqeOThF8v1jr2flePG382XmvsdPxds3VGUZdlGeiPbFGTjXrhk4/tC+Gr4dhgOdpP8bh8fwOBh7HYaT/ABuHx/Az03/U4f1jwc3ivmv0uaTJDe9BrG4+jy6d4opPmnCTbv2euvvPmWXJxypfZR91+kLwhuPiuO3rb82lxfV/Scfp5yjfFw1VRf7LPnmt+inxJpMSni+p6uTlThgzU0vP11FV8b5n9D4s8Jj+avnZW2ajxNg9R/wc+K/+iv8A7jF/5jhavwZ4k0WVYsuy6yUnHivBj9Kq98LV8unU7TlwviufbXSA5+p2HeNFp5ajVbTrsGGFcWTLp5xjG3SttV1Z15uWVEnt/AewLPk/hbUwjLHBuOCMovnJV6/ly6Lrzvo0ee8O7Jk3zc44PXjp4etmyxX2V2XPu+i+dcmfXtPhx6bT48GKPDjxxUIRu6SVJHw/WOu+nj9HC+98/wBH0Oi6fuv1MvDdFkUTLo/Jvq1dFkVRZEYq6LIqi6I51KRNEoURhWgWoJBdq0TRahQTaKFFki3CRNqcJZRLqJbhDFyZOJVxNmirQ2syYuJVo1aKtBqVm0UaNWirQalZ0KLUTRV2olzORjXQyrmb40YyYzrkQRyII48DkwPNk8ebSjl6B1Oca6q/7/M4y6FoTeOakuqO/QdROn6nHlviPNnO7HTkbrt2PddBk0uR8PFzjOrcZLo/79mz5blxTwZp4ckeHJjk4yV3TXJn12MlOCkujPE+NNt9Fqse4QXq5vUyfzkuT690v+77T9x1/FOTjnNh/wD0dPT+btz+nfl5UAHxX2QMgWUAwQwABBUSZ5sUc+KWOd8MvIuQWWy7iV5zNhlp88sck+XR+a8wd1rNItVBK6nG+F9gfY4uswuM77qvPeOy+z5p3JbSVvoR3InHji1Z9p8JhPNKT5ckT6eXC0+vmZNU2gECSAAAJjw8S4ugGuHFxetLp29pyDP02Pz+4tGcZ8ouw0sAZZcvAqX2vwIIzZaXAuvcnDi4VxSXPt7CMOK3xy+BuUAAQAAAaTVNWYzwJ848mbADhyhKHVfEqcvJKMYPi79jiFSgACABAUANYRrm+oCEa5vqWAAAAAAAAAAA5m2bTuG9a2Oj23SZdVnlXqY43StK2+kVbXN0lZ9v8HfRJt+z8Gs330O465cS9DXFp4p8k6krk6vm+SvpaTM5Z44+aWvmfhL6Od78WQx6rDCGl26Umnq83SVNKXBHrJ835RuLVpn3fwv4I2TwjCb23BOWpyR4MmpzS4sko3ddkl06JXSu2j0V8jjZdWkqx8359jj1HWcPT4d/JlpmS5e0bZM0MSuT59kcHJnnlfN0vJGcpOTbk7bIPxPqXrPL1VuGH5cf+f6u+HHMUgFZSUI2z4jqTkoRtnEnJ5JW/giZzc5W/kVOuOGnbHHXuiirLMq2adIzZRovIqR0ijiKL0OELtTmQ0aUcfW6vT7fo8ur1eWOLBijxTnLov3v2dy4y5XU8ndoyzhhxTy5ZxhjhFylKTpRS6tvsj5P4r8eZ909Pt+2v0Wgl6sstNTyrv7ovy6tLn1aOH4p8a6vxBx6XFH6vt6ncca+3kS6cbvz50uSvvSZ5Y/Yel+jTi/zeeby+J9ni5uo7vy4+HP27e9z2mSeh1ubDFNy4FK4NtVbi+Tdea7I9TovpN3HDUdbo9PqYqFXBvHJy82+a8+SSPDg+tzdD0/N/EwlcMeXPHxX2LRePdg1nCpajJppynwKOfG15c7VxS592uh6HBnwarDHNp82PNilfDPHJSi+dcmj8+G2l1mq0WV5NJqc2DI1wuWKbi2vK125I+Pz/wCHeLL34stf1erDrcp+qP0EkWo+RaD6Rd802S9TLDrMbauM8ag0l1Scaq/ames276SNn1UUtbDNoslNtuLyQ68knHn059F3+Pxuf0bq+H37dz9npx6rjy+dPY0TRxdBueh3PH6TQ6vDqIpKUljmm4304l1T9j8jmUfMywywuspqussvhWiSaIMKktRCLIM1FExcou4tp+xk0WjAiX92kNVmj1laquaN4679uHbqmYcJWSozcMa5XDG/Dnx1WGX66T9vI0TTVpppnTPmVTcXcW0/NHO8Mvhm9PPiu8Ot1+s5vFjfPu/Iw+tZ1DhWR19/zOK0XDh1d1vi4NXeSjKtFyGj0x7YyaKtGrRRo1G5WTRMF6xLRONesW+Gt+zm4Tl4svocsclXXazi4uRo5o4S5Y5zLHzHjzm7pzZblf8Ayf8A3iktdB/qyOC5oo5I+hPUepv6rticGLnLVwb52vbRvDV4V1n9zOq4kWUkbnqfNh8Rbw413MdThkrWRfHkcbWbVtG4SWp1236HUyjHhWXPhhNqKt1bXTmzg8SODrdRxP0UXyX2mvPyPTxetclurixj0nfdSur0m17Ztk80dr0a02HJK3Hicm6Vc2238L5WzlooiyPBycmXJlc8ru19THCYYzGLoujNGiOaVoi6M0XTI51dF0URdEc6uixRF0RzpQokkibKFEhBEpFkiEXSIzaJFqCRaiMWqNGbRq0VaCysWirRq4laK1KzaK8Jq4jhDW2PCKLtE0DbPhNY8kRwlool92bdtcb5nKgcSK5nKxs4ckefkchdAyF0B53ncvR5euNv2oncdFDcdvzaTI6WSNJ+T6p/B0ziRk4TUl1R2kZKcFJdGj9x6B1c5+C8GfnH/h5uSXHKZR8l1WmyaPVZdNmVZMcnF+32r2PqYHsPGm2c8e5Yo/yM1L/ZfT4W/YePOXUcN4uS4vvdPy/V45kEEkHB2ACAJIFgqBAAEfrAfrApHyz2mGTLxerHp5+ZnKcpPmyD9k/M7AAAAAAAADXT/wAY/cZFozcU0ur7hW+XLw+rHr+BTFibfFP5FsWGvWmvgbBUgIEAAAAAAKzmoK38EJzUI2/gjiSk5ytlCUnOVsgAIAE8EuDjrkQVANYRrm+pQhGub6lgAAAAAAAAczbNp3DetbHR7bpMuqzyr1McbpWlbfSKtrm6SsDhnsPCH0d7t4r4NT/ie2PiX1uceLia5VGNpy58r5Lk+dqj6J4T+h7R7bkWr8QZMW4Z1Thp4KXoYNSu23TnyS5NJc2mnyZ9O4Tx83UWe2A6nYPDu1+GtBHSbZpYY0opZMrS9JlavnOXd837FdJJcjtJZI41cn8DLJnUeUOb8zjttu3zZ+c6v1WcVsw/Nl/ZvHDflfLmlk5PlHyMwD85zc/JzZd/Jd11kk8ABEpKKtnJSUlCNs4k5ucrfwQnNzdv5FTeOOnfHHSQQQabGVZYhhYoytF2itBsJoUdXv3iLb/DmjjqNdOVzlw48WNJzm+9Jtcl3f5tG+Pjy5MphhN2s2yTdbbvu2j2Pbsmu12TgxQ5JLnKcu0Yru3/AGvkmz4t4p8XazxPngpw+r6PHzx6eMuJcVc5N0rfXtyXxb43iPxHrPEm4vU6l8GKFrDgi7jij+bfd9/ckl05+09M9Jw6aTk5PfP/AIeLl5rl7TwAA+04AAAAAAAALY8k8OWGXFOUMkJKUZRdOLXRp9meg23xvv8AtslWtlqcduTx6r9Inar7T9ZLvSa/E86Dly8HFyzWeMrWOeWPivs/hbxhg8Qw9DmhHT61L7ClcclLm438658u7516aj4Ls+sz6POs+myPHlxSUoTj1T/d7D7B4c8R4N+0tPhx6zGv0uK+v8qPs/D5N/jvVvTPoZXk4p+X/h9XhyuWEtd2i6RVIuj4TdWijSKKIumHOrNcjKbLSkZyYMYoyjLMqyusVZRouyrRW4zaIZo4lWjUblZtFWjRoozUalZtEw+0GU4+E035jl8dIq8hxXlZR5GZ7UnG5TyFfSHFeRkekZe1ucbmekHpDh+kY9IxcT6bk5dRww5P1n0OHbbt9RJuTtg1jjp0xxmIWKljSrIuiiLojFXRdMzRZMjFaoujOJoiOdWRZMqiSOdXJspZZMiWLIsiiZdEZqyLoqi6RHOrIkhEkYqGirRdkUQlUoq4mtEcJV2y4Q4mvCRKIO5g1zJSLVzJ6BralBEsgDSPU2h1OPFm8WTObjlk5S6ArCXKix47HmqDmaPJyeN9uaOGTCbx5IyXY93pvV3pepx5Pj5/oxnj3TTnazS49bpMumzK8eSLi+lr2r2rqfLdw0c9v1+bS5HcscqvzXVP4qmfWE1KKa6NWjz3irZ3uGjWpwQb1OBcoxirnHuvPl1Xx8z9313BObj+ph5/8NdFz/Tz7cvFfPwCD4L7iWQAwIAAQDIYKIX2gP1gB8rlt+aKbThL2JmctLnhV45c/Ln+BbFqMmH7MrXk+hy8WuhJfpFwvz6o/X25x8HHHiz+dOtlFxdSTTXZog76MlJXFprzRnLTYZJp4oV7FRicv3dL0n2rpQdrLb8Ena4o+xP95n/BtStZejtJo3OTFzvTckcSfBjpJJy9pSMZZZ8/izmz0MnLi5P2JhYJ41Sxv4cyzKOd4s55jgSpSddLNtPG7k106GcoOWaUUudv4HKjFRikuxpnSQAQESUeSEXzkiyaa5NMCQQ2krbpGU9QlairfmBsZSzxj09Z+w48skp9X8CqKm15Sc5WyoAAA2w401xy+CIGLDfrT+CN5JOLT6USZTnxcl0KvhlCFc31LABAABAABQHb+H/DO6+J9ZLTbZp/ScHC8uWT4YYk3VyfzdK26dJ0fePB30e7R4U4dT/jm5riX1vJHh4U+VRjbUeXK+b5vnTo48vUYcftfKvnvhP6H9x3OcNTv7noNE4trDCS9PK0nHlTUFz53z9WqV2vtOzbJtuwbetDtekhptOpOfDFttyfVtttt9FzfRJdEcxMyyalR5Q5vz7Hh5+u4+LDv5LqM6tbZMkMauT+Bw8ueWTkuUfIzcnJ23bIPyfXer8nUbx4/wAuP93fHjk8gAPkNgJKykoq2UJSUVbOLObm7ZM5uTtlDpJp2xx0gAWV0GQSQyKBlSQIZCRajzni7xdpvDGiUYqObcMsbw4G+S/ly8o/i+S7tdeHhz5s5x4TdpllMZutvEfirbfDWB/WZ+k1coOeLTQ+1PnXN9Iq+78nVtUfD943fWb5uOTXa7Jx5Z8klyjCPaMV2S/tdttmGt1up3HW5dZrM0s2oyy4pzl1b/Jdq7GB+59O9M4+kx35yvm/+nh5OW5gAPpuQAAAAAAAAAAAAA5GiklnrzTSO102qz6LVY9TpsssebG7jOPb+/kdNp5OOog150doeXnxlur8vpdJd4afXPDfiTBv2mp8OPWY1+lxef8AKj7Pw+Tffo+Hbbueq2nXQ1ekycOSPJp84yXeLXdf36n2fa9bHc9p0m4Y41j1GPiS58pLlKNtK6aa+B+N9T9OvBl9Tjn5f+HfLUcxEhdCT5DKKKNGhVkIyaKtGjRVlblUoiixDNNKszZdlGWNxRlJGjKM1HSMpGbNZIzZqOkUZRmjRVo06SqEMu0VaK1FQTQoqoBIAEkFkEqUWRUsiM1ZFkVRKIxWkWaxZii6Yc7GyJKJlkyOdiSbIBlF0aRMkaRZGa0RdMzTLJkcrGiZJVMmyMJZUllQLotRRF0wlKIlEmw2GWTVMoy8ijDcUZAZCZW03RvjlZx2Wxzp0L4Zym45sWaJ2jixmaxkebLF58sWxAUrJMXFycvR5Li8b6rmvcclnVRk4TUl1TOyx5FlxqS+K8j9t6D185uH6Gd/Nj/ePNy46u48B4o2dbdrFqMEFHTZ3yjFOoS7r49V8fI6A+ra/R4tfo8mmzJvHkVOnTXdP5ny/WaTLodZk02ZJZMbp07T7p/IdbwfTz3PFfX6LqPqY9t8xgADxPaECwUCAAC+0CP1gEfJTv8Awh4Zy+J96hpqyw0mP1tTmgl6kedLnyttUuvd00meq3zwLpNW55ds4dLnbv0bb9E+bvzcevblyqu57fwXsWl2DY4YMUsOXVz9bU5saac5W6XPnSXJdO7pWz9Hj6hxcmG8L7vg59Pnhfeeztc+zbVk23Fo8+iw5NNp8XosUckeJwjSVRk+adJc7vkjwe6fR/HJmeTatRHHGUv4nO21Fc+kkm/JU18T3eoz+lnwr7MfvKRPzfVep8mPLrivtP7vVxS4x8V3Da9dteZYtbpp4ZP7LfNS6dGuT6rocQ+65IQy45Y8kYzhJOMoyVpp9U0eY3LwJtmtlPJppT0eWXaHrQu7b4X8qTSXLkevp/WcMvblmneZ/d8yQO43Lwvu21yk8umllxJOXpsKc40lbb7qval0Z059jj5cOSbwu2vJ1VPoUeHG1TgvhyLg6bsLjL5jGWmxvpa9zONPbpStrM35Jo56JNTkyjneDjvw6mW354q1wy9if7zJ6bUY5fxc7/kq/wADuwanLXO9JhfDz8nJyfFdrk7IPQtJppq0+zMpaXBNU8UV7lX4GpzT5jlejvxXRg7eW3YJO1xR9if7zCe1vm4ZfcpL8zU5ca5XpuSOADlS2/URqlGXuf7zGWmzxlTxTv2KzUylc7xZzzGRzMS4cUb8rOH1ORxNxUeyRpnwtOfFyXQoAEAAEAAAPYeDfo/3DxPlw6rNGem2hyfHqOXFOusYJ9X24qpU+rVP0Hg36Kcus/474kx5dPg9WWLSRklPJ0fr94quVcpdfs1z+wRhjwYYYcOOGPFjioQhCKUYxXJJJdEjxdR1UxmsPLpjjtxNq2nb9h0K0W2aWGn06k5cMW2231bbtt+99El0RzvTKC4pM42XMoWlzl5GC4pyuTtn5jq+vnHdT3r0zj3HOeplldLlHy8yTLHGjS0fn+bmz5cu7O7TUnhIItEOaOciaWF0ZvIUlko3MVmNaSyJI48pOTtkOTk+ZFnSY6dccdAIBWgUSCCCCxFBVaFEkkXaEj5X9Lukxw1+16xOXpMuKeKSfRKDTVe3139x9WSPEfSropajwri1MMMZS02ojKeTlcISTi6705OHJezyPp+kcn0+swv39nLl98a+MAA/fPCAAAAAAAAAAAAAAAAHbxkpRUl0as6g7LTS4tPC3bXI4809tvZ0eX5rGp9i+jLUrW+DM+kzZozek1UlDGq4oQklJe2nJz5v2rsfHT6N9EOr4dz3TQLHfp9PHLx8X2eCVVXt9J93tPFz4fU4c8PvK9PUz8m/s97PC8cqfwZHCc/LBThz6rocXhP59HPHPcYtFWbOJlJUHSVmyrLsoyukVZDLlWitRmyrRo0UaNRuVm0UaNWikkajcrGSKNGrRRo1HSVnRFF2iKK3tm0VaNWirRWpWdEF2iKNNbVoUWoUDatFkKJSBsSJBNEZCUQSglXRdFEWRGKui6KIuiOdWRJCJIysjSJkXiyMVqSiqZYjnVkyyZQsGakgWCIWWTKWSmEsWbIciGVYNJbKMWQ2FkVZS+ZZmbZXSLWVumLIfQhptGZtGZw4yNozOeWLnni5sJGqdo4cJnIhM5V5ssV2aYM/ocnN+o+pn1KSLwc+fByzkw8xzs3NV276HnPFG0PXaVajDFvUYVyjFK5x7r4dV8fM7fR6jiXopdV9l31RyJq0fvuPm4+t4Jnj8/2cMMsuHPcfIyD0Pijafqmq+uYl+hzS9b1uk3bfwfX5+w88fK5MLhl2197j5JyYzKBABh0AQLCC+0B3BR3d+sTGUou4tp+a5GUckMjcoSjJJuNxd806a+DTRdHku4k1XNwaxp1l5rzSOdCcZxuLTXsOmibQlKLuLaZ58uOXw458Uvh2lkpnFhqLpS6+ZupJrkzn26cLjYvZ025eFto3OU8mXTejzT65cL4Xd23XRt8+bTZ21lkdOPkz47vC6PDyuT6Ntu1GaP1bddRpYcNNZ8Sy+tf7SceVV28+Z1Wq+i7xFgwRyYPqercmlwYM1OvP11FV8e59Eib4sk8bThJxfsZ9bh9ZzxmuXHf9nPK5z9NfHtZ4K8S6Hg9Ns+plx3XoEs3Tz4G669zqdXodXoMqxa3S59NkceJQzY3BtedPtyfyP0Fj12RPnKXvuzk49bkd1KMvej14+tdNf1Sxj6/Jj5j82g/RWq0m3bhlWXX7Xo9VkUeFTy4YyaXWrafLmzrM/g3wpq88s2bZoRnKrWHJOEelcoxkkvgj0Yep9Jn4z1/VZ1X3xfCQfYNR9F/h7Ms0sGr12nnLieOLlGUIN9OXDbS99+3udTqPoiyLTylpN8w5c/LhhlwPHF8+7UpNcvYenDn4c/0Zy/6uk6nD5fNQe+/4I9//ANL23/5s/wDyD/gj3/8A0vbf/mz/APIdtL+I4/u8CD2es+i/xLpeD0WLTaviu/QZkuH38fD19l9Dif8AB14r/wCiv/uMX/mMXKT5anLhfl5aUVJVJJryZw82g/WxOv5LPZv6P/FEeu2f/cYv/McTV+EPEGi4PS7VqJcd16FLL08+C669y48snipnjx8k1Xi5wljlwzi0/aVO8z4HGc8OfE4zg3GUJqnFrk012Z1+bQyTbxO1+yz048svl4uTpcsffH3cMEyi4upJp+TOfs2za3ftzx6DQYuPLPm2+UYR7yk+yX9ittI6WyTdebV3px9DodVueuw6LRYZZtRmlwwxx6t/ku7b5Jcz7f4J+jrS+H4/W9zjg1m5OVwko8WPAk7Tha+1yT4qTXRd2+48L+GdF4X21aXSrjyzp59RJVLLL8kudLt7W233/GoRcpOkj5vP1W9ye0d8ePXlpKRxcup/Vxu33Zhm1Lyvhjaj97KwR+Y6z1Hf5eL/AHenDi171eMLds3jUTLiSQcz4l3kt3W3GOMw4yvGWYnY5DyUZvKYyyGbmdJg3ONu8g4rMUzRGtaW46XRJCJIyAAiJLEIldAhRFFqFENqAmhRF2I6bxho8et8HbtiyOSjHTSyrhfO4euvhcVfsO6SE8WPNiniywjkxzi4zhJWpJ8mmu6OnDn9Pkxz+1Zy94/L4NdTpsuj1ebS6iHBmwzljyRtOpJ01a5dUZH9Mxu5LHgAAUAAAAAAAAAAAAAA52hlcJxro7/v8jgnJ0UqzNX1XQxyTeLv0+WuSOcem+j7XR0Pjfb5ZM0sWLLKWGVXU3KLUYtLquLh9l0+x5lm+h1eTb9w02txKMsmnyxywU1abi01fs5HkfT5Me7Cx+kMkeGco13OFJVJo7DVKsz9qs4GblM/A9Xx/S6nPj+1eDiu4zkYzNGzKT5nB6cYqyjLshh0itEFiGiqo0UaNGVZWozaKSRq0UaNRuVlJGbRs0UaNR1lZURRehRprbNoq0aNFWitSs2iKL0KK1tWhRahQNqUC1Cgu0JE0KJoJtFFkiUiyRGbUJFkgkXSDFoiyISLIjNSiSESRlKLIqiyIyumWTKIsgxV0ybKE2GdLWTZnZNhNL2LK2LJpNLNlGyWyjYJBsq2Q2VbK1IlszZZso2GpEphsqmGxpdIbLwmZNkKVEsLNxzITORGZwITN4zOOWLhng5sZkt2jjRmaKZxuLz3FLk4yUoumnaO1wZlnxKa69GvJnUs00eV49Slfqz5P8j6/o/W3p+aYX9OTny4d2O3M1mmx6vS5dPlVwyR4X7Pavaup8y12knoddm0s+bxyq/NdU/iqPqkkeJ8ZaP0eqwauMeWSPBOo910bfm0/wDun6jreOXDvnw30HLrPsvy8yCLB8l9cDBDKC6gdwB8pwajNpsqy6fNkxZF0njk4tfFHeaLxnvWkcVLULUQj+rminfxXP7zz4P1vJwcXJ+vGV+dw5c8P019D0X0h6WdLW6PJiajzljfEnL3OqPR6HxNs+uS9FrscZcKk45PV4fY2+V/E+Ml8S9bi6UfN5fR+DP3x9nrw67Ofqm336JtBtHwXR7xuGgcvq2rzY1L7SjNri8ro9Lt/wBI256fLH65DHqcbkuJUouu6jXRvzdnzOX0Tmx/RZXadVx5efZ9aTs0izxO2fSPtGqlGGrjk0cm3zl68Ukr5tK7fTp5fD1ui3DRa9Rej1eDO5Y1l4ceRSko8ubS5rqup8vl6Tn4v141vuxviudE2iYxNYnkrFaUWja5rkQibMMNY5pLrTNFmXdM49ktme2M9sclZYeZZTi+6OHYsnan045vHFdZIpLUY49zhSZx8jHbb8t48Mrnz1sF0ONPWROBNnHm2anH+71cfT4ufLVri5OmXjrpp2skvi7OnbdhTku51xmWP6bp6Pw+LvJav02GWLLHHkhNOMozjakn1TXdHW6nY/D+sxrHl2bTRinxXhj6N/ONOvZZxllku5damSPRh1XU4eMmfw0+HA1n0f8AhnXTUlHVaaKVcGPJa99yUn9/Y7Dwl4S23wvgm8OVanWZuU9RKKi+G+UUrdLpfm/ckrR1bNI6pM9M9V6iTty945ZdJu7ehlkjjjxSfI4mTPLK+fJLokcGGdSq2bxkn0Z4+q63PmnbPaMTh7fLVM1jLkcfiLKR4NFxbORVzMnMq5mpiTBtxlXMxcwnZuYt9jRybJRVFkUrRGiMkzRMzXPJoSQiSOaUSQiSIFkQSiIkmgiyRGVaIovQohtVIlIlIskRLX538b6L6h403bD6Tj4s7zXVV6RKdfDir4HQH0L6XdDLB4j0msjhjDFqNMoucaTnOMnd97UXBW+1LsfPT+jen8v1Omwy/Z5MpqgAPYyAAAAAAAAAAAAABpp5OOog1518zM2x469aXXyM5WadOOW5Sx2TKspiyqa4X9pfeaM8lmn15dx+g/DefFq/B2y5sEuKEdLDE3TXrQSjJc/JxaOTqV0Z536M9VPV+BvRTUVHSameLHwrm06nz9tzf3Hpc6uHuPxvrvH2dZ3f90l/8PnYflys/dw2UkjZxKSifLeqVkRRZqgRtUhlmiGirFGVaLsg1GpWbRVo0ZRljUZtFGjRlGjUdIpRFFqBprajRDiaUHELti4kNGriVcTW2pkzoUXoUF2pRFGlCgbZ0WSLUKBtCRZIJFkgzaJFkgkXSDFqEiaJSJojO1aJJoUE2hFkEiaJpLUokgWGVrFkBkQsWVsiwumnEOIzscRTtXbKtlXIq2NGlmyjYbKthqRNkNlbFlXQmG+RW+YbGjSGVbHEVbGmtLRnRvCdnEbLQnTJcds5Y7c+MjSMjiwmbKRwyxebLFyE7RFtO06a6MpGRZs5T2u442O7hNZcUZr9ZX16HS+J9I9VsuVxTcsLWVJNLp1v4Ns5+35VLFLE3zi7XuORkhHJCUJxUoyVOLVpryP3/T8k6nppl95/d48beLk39nyYG+s00tHrc2mld45uNtVa7OvauZxz5Nmrqvvy7m4kglJssoeZFUSuXIGqXrAEfIAAfsn5oNoKlRnBXK/I1QHHBMvtP3kEAtGcoO4ScX5p0VAsl8ktj0mg8eeI9Bl43uOTVRbjxQ1f6VSS7W/WV96a/A9Xtf0tQvh3bbWubvJpJdFXJcEn5/yuj9nP5gQePm6Dp+b9eLpOXKfL9AaDxt4b3Clh3fBjnwKco6i8PD05XJKLavomz0Moyg6lFp9OZ+YcOHLqM2PDhxzyZcklCEIRblKTdJJLq2frjS6LTaPRafR4MSjp9PjjixQfrcMYqkrfPokfK5v8P4X34stf1b/EWeY6SxZztRp8SzSjGPClVUcd6Z/qy+Z+X5cfp8mXHl5l09GPJjZtkVbLTxzj1i68zJsxPd1x9xyMpuxJmcmakdsYymcbIzkZDjTOkerjZPqCH1FmnoQAAoSQSFaRk13N4Z5ROMi6JZGLjK50NT5mqyp9GdejRM53CON445nGQ5GKky6GtMdul0XRRF0Gaui6KIujLnV0aRZmi8SMVqiyKRLoy5VKJISJIlSSgCMrIsipKZEq4ITJIylImgiSM181+mPRek2nbNf6SvQ55YeDh68cbu/Z6P7/AGHx8/Qf0h6GWu8D7jHHhjly4YxzR4quCjJOUk30fDxe2rXc/Ph+39A5e/pe37Vwz8gAPtsAAAAAAAAAAAAJNul1N4QUF7SZZadMMLlSEOHm+pYA427evHGYzUFyfI5OLLxqn9r8TjBNp2uqM2bbxyuNfWvofz4vT7zo3L9Plx48kIU+cYuSbvpyc4/M+jyVxaPjX0VbhPD430+GCj/xnFkxZLXNJR47XxgvvPtElUmvJ0fmP8RcXtx8n9Y4cn8W37uHRWUTSXKTKNn5x1lZOJThNWVYblUaKNGjKsNys2Qy7RVorUqjKM0aKNGm5WbKtGjRRo03KpQovQorW1aFF6FBNqOJRo2oq0NrKxoUaOJFGmtqUKL0KBtSiaLUTQLVEiyRZImgztCRZChQS1IAJtAlEEhEkkWSVKEEkEQDIshsKMhshsq2FkS2RZVshsrWlrIspYsGlrIbK2Q2VdLWVbIshsGktkN8iLKtl0ukNkWVbIsaa0syt0xxDqXQ2x5DkQmcG6NYTOeWLlnhtz4yNU7RwoTORGdnnyxeXPFydNm9DqIzf2ej9x3EjoGznafcIqKhmVUqUl+Z930brseHfFy3Uvh5Ofjt/NHmfFugyR3BavHhl6KeNekyLmuJOufly4Tzygl15n1RSjNXGSa807Ok1/hrRaq5YV9WyecF6r6fq/urqfY5ul7738d3t36frJjJhnHiKBz9ds+s2+3lx8WNf8pDnHt8uvc4KR8/LG43WUfRxymU3jUJesCyXrAztuPjpaML59iptH7KP2b8yJJKkSuoC6kVjkVTZUvlVT+BQIs4tJPzKm9cWJL2GD5MAQSQB3HhL/PLY/8A+oaf/wDEifqo/M/0baXDrPpC2jFnhxwjkllStr1oQlOL5eUop/A/TAtZyddmlxZpv20VJy/xs/5zKn8y6rK3mzt+9erHwicqicDPJO/M5WaR1+WXMzxx6uHFnKRnJiTM3I9GntxhJnGmaykYzZqO+EZPqCH1CK7rdRQRIEAkgKsiyKouiM1dF0URdEYrRGiMosumRzsbIujKLNEzLlY0RZFEybIxY1TLxMUzSLJWMo3RdGSZomZcqugRYsyytYRAQRdMkqiyMpVkWRVFkRirEohFkiM1xdz0X8JbTrND6T0f1nBPDx1fDxRauu/U/Om8+Hdw2Pccmi1eNLJHmmuk49pRfdf35O0fpc6fxH4c0fiTbnptSuDLC3hzxVyxy/NPuu/vSa+t6X6leky7b+mpJjb+Z+bJQlB1KLXvKnf7joM+2bhqNDqo1lwzcJKnT9qtdGua9jODPTYp/q8L/kn7XDqMcpK3l0l8411wOVLRSS9WSl7+RhPHPH9qLXtOszl8PPlxZ4+YoADTmAAATGLk6QjFydI3jFQVIzllp14+O5e/wRioL2+ZIByeuST2gAQQAXxYsmfNDDhxzyZcklGEIJuUpPkkkurPtH0f/Rq9oyx3jxBih9dxyvT6ZyUo4Wv15NWnLy7Lr1+zZGOTkmE93H8AfRj9X+q75vnpcephkjm0+kT4eCuaeTvd0+HlVc7tpfRMzjLNJx6WaZ9S8i4Yco9/acc/Ieu+pcXPrg4veS728+Pdb3ZONm5TMmzfOujMaPgY32evDwqypeiGabUZBZkUGoqVaLlWVWbRVo0aIaK3KyaKNGrRWjTcqlE0WoUU2rQovQoG1KFF6FA2ycSvCbuJVxKsyZcIo04RQXalCi9DhCWqpE0Xomgm1KFF6FBNqUKLFQu0CiRRV2EoEhkKsllWykQyrJbKthqRDKtktlH1K3IMq2WKMqxDZFkMrYa0vZFlbIsGlrFlLJsujSWUbLNlJFIq2VshsrYdNLWFKiliwmmvFZClwszTolu0XTOnIjlXmbRzHXW0y0ctHO8bGXHt20clotxJnX4s3Y5CyHLLB5suPTlwyTxy4oScX7Dl4tx6RzR/pL9x1kchfiTOvT9Zz9PfyX2cM+KZeY7uOSGRXCal7mdRrNh0Wo4nDH6HI/1sfJdPLpXyM1JxdxbTXdM5OLXyXLKuJea6n3eH1bi5p28804zjz47vCug1Ph7VYG5YnHNFdo8pdPIHpfrmncl69fBg9GWPSX3nJP8AeO+PVcsnvH5gNo/ZXuMTaP2V7j9O+WkdwO5FUzLozI3yr1PiYBK3x/xaK5Y8+L5jFJVwvqaNJqn0CuMQWkuFtFQj3/0O6LFqvHSzZJTUtJpcmbGotU5OsfP2VN/Gj9BI+DfQp/nlrP8A+nz/APxMZ94MZ32rN8usbcpNvq+YukQRN0j+X523K2vZI4+aXU6/LLmcrNPqcHI7Z3457Pdw4qSkUbJZVo7PXIpJmLZq4mbiajtjpm+oRLRCRXVZEkIBEhAIgsiyKosglXRdFEaJGWKlF0QkWSIxVkXTKIuiOdXTLozRdEYq8TWJnE0RmueTRMumZosjLnY0skomWIxpJYrZKZEXRdFIl0ZZqyLIqi6IxUosiEWIxQAUEeb8W+EtP4l0fFHhw6/FH9Dma5Nfsy84/h1XdP4nrNHqNv1mXSavDLFnxS4Zwl1T/Ne3ufpE894k8H7f4nePJqcuXBnxQlCGXEo9+nEmrkk+dWur8z7fpnqF4spxcl/Lf7O3FzdntfD4QD3W6fRTvelk5bdlwbhi4ko8Mljn05tqTpK+XKTfT4eM1eh1m35Vi1ulz6bK48ShmxuDa6XT7cn8j9TLL7x68OXDPxXElgxTXOCXtXIwnov2J/CRyrJNzPKJlwYZeY62WDLBXKDr2cysIOfsXmdoZ5cfGrX2vxOk5q8+XSSe8rjJKKpAAEmgEAgHJ0Gg1W6a/DodDgnn1OaXDDHDq3+S7tvkkrZzvD/hndfE+slpts0/pOCnlySfDDEm6uT+bpW3TpOj774Z8IbR4O0qenh6XXTxqGbVT+1k526V1FX2XkrbasZZY4Y3PO6kcuTlmPtPLqfAv0e6fwnGW4bjPFqN0dqM4W4YY9PVtJttdXXel3b9Zn1Dyulyj5FMuWWWVt8uyMz8d6r63lzy8XB7Yf8ALjjhbe7LyFZTUVzKzyKK9px5TcnbPgTHbvjhtac3N+woRZFnTTrIsVFkFaGVZYqFQyCbIK0gqybIKsVaIouKK1tShReiaBtShRehRU2pRNFqFA2rRDiXoUU2yoUaUKC7Z0KL0RQNooE0QBAJICqkFmQVUUSABABBQbKNktlWVqRDZVsMqw3Bso2SyrK1ImyGyrdENlXSJFLLNmcmVqLWRZWyGytaWshSKtleKgabWVbKqQs0zpnIpZpIxYdImybKWLGjS1i6ZWxZUsXZRl07Rm+oSJUnF2cmOW0cNstGRm47Zyx25scprHKdd6RpkrNJHO8e3LLi27T0qIeZHCWV0ZzzNMfScvoud6VcYOs9PLiA+i1OB8MXNm5lBXJGp/THwAArJ9iBlkuCvMxNCOFFFKbTfkbY8l8pPn5lU+GLS6szprsBplcXTT5mRNNvkrDTj1RFfU/oQ0PpN53XcPSV6DTwwej4fteklxXfavR/f7D7YfHvoM/+Pf8A+v8A/wDQ+vZHWKf81nn58+3G37MfLrjHPKkbHE1EuZ/NJ75PfxzdcXLKziy6m8jGSPVj7PoYezNogsypt1iGjOSNSrRW5WDiVo1kijRXaVUmiUiQu1SUTRNA2hF0QkWREq6Looi6IxV4lkURdErFWRdFUWIxVkWRSybIy1izRMxizSLJXPKNUWRRFkZc6uibKWTZGdLWWRRF4kStYmiM4miM1yqyLoqkWSMsVZEgEYCQCoAAoJtO0Rnhi1enlp9XgxajBOuLHmgpRdO1aftSJIO3F1PLw3fHlYlkry26fRv4b3Pjnp4Zduzvid4ZXByfS4u+SfaPD191eH3r6L9826Usmg4Ny0yi5ceKozSSTdwb5vrSi5N12uj7CSm07TafsPscPr2c9ubHf7z2dMeTkw8X/d+a9TptRo9RLT6rBlwZoVxY8sHGStWrT59GjI/TOoWPWaeWn1eDDqcE64seaClGVO1afLqjzOv+jzwtuFuOkzaLJKbnKemytefJRlcUufRJVXkfV4fVOk5fGWr+/s749V/3R8Hy479aK590cc+nbn9E266eDybZrNPuEVFPgf6HI23VJNuNVztyXfl5+K3vw3u+yTb3Dbs+nipKLm43Btq6U1cW68n2ftPpYZbm57xbnx5e+NdMeu8F+A9f4q1kMmWGXTbVH1smpca41bXDjvk3aavoq59k+y8BfRzqd/1MNfu2HLp9qhUlGScJam1aUe/BTVy79F3a+2yyY9LihptLjhjx44qEYwilGCXJJJdEidR1HF03H9Tlup/y8vJy3fbg4+3bdtvh3b1odq00MGJScuGLbbk+rbdtvp1fRJdEJTlOXFJ2yLt8w3S5n4b1H1Pl6zLV9sfiM44Sf1QZZMtcl1K5Mt8omJ86Y/d3xw+aNtkEkG3VBBLKsqxNkWQAoCAFQyGSyGVYqKJomgu0UTRNE0E2iiaJomiptWhRahQNq0QXoq0DaATQooghosQwqrIZYgKrRBYhoqqhksgKqCQVUEMkhgVZVlmVZWoqQyWVZW4hlWWZVlWKNlWyX1KNlbiGyrZLZRlag2UbJZRsrchZFkWQ2VrSWyrZDZDZTSykWUjGyVIFxayZjJlnLkZyYJEWRZFkWa01paxZWxYTTSMuRDZnZNjTOkslPmVsIiWLkBdCaDLSDtFZoQdFnzLHO+1YqPrg1UfXBTufDMfVs0K416pY/ob82hukUJbtkFAgAAAAC5O0TL1krIPe/R/9H+TxJmjuO4xnj2jHLkuktTJPnGPlHzl8FztxmVk96PYfQ3sWv2za9duGrxeiw6/0T08ZcpSjHi9auyfEq86vpTf0vJ/FT/msrhxY8GGGHDjhjxY4qMIQjUYxSpJJdEcfUZ+P1Iv1V19p8f1LrMODhty83wYy5VhJ0jg5XbZy5uonCyPmfhePzt9DijGRlNGzM5rkeiV68axKtFmQzo7RBVliGG4zaKNGrKtFdJWdE0TQorRQokkGyiUhRZIiWiRZEJFiMpRdFCUyM1qiyZmmXTIzYsSVJQZXizSJmjSJKxk1iyyKRLoxXKrEpEIukRmiRpFFUjWKJa52rRRokVii6RmudqyRZIhIsZc7QkAMgAKAAAEEkEAAEUABkR3s0hnyQ6SteTM6B24uo5eG748rEsl8t56qco8KSj5tGBFi15l6nq+bqbLy5b0TGTwN0rZhPI5e4tOXF7jJnCR2xxVIJKs06JIBDYXSGQw2VsrUgCLIsrWlgQAJIoEoAkTQRYM2q0SkWJoibQkTRKRNBNq0KLUKBtRohouypVVILAKqQy9FWVWYJaIChDJBVVIaLMqFioLENFVBVlmVYVDKMuyjK1FSGSQytIZSRZlWaajNmbNGZsOkVZVlmVZWlWZsuyrNNxRlWyzKMrUQ2RYZVlaS2QmVbF8waXsqyUyJBFGVsllWzTSbBWxZdJpLYso2Exo0vZKZnZZMmmbGqZZmaZouZlyoWjIrRJWK0X2gUUvWQKxp8QSpJESfYlukUP6I/OhBJAAAAADnbNtOq33d9PtmiUHqM8qjxyqKSTbbfkkm/PlysW6HdeCPB2bxfus8byeh0On4ZanKmuKndRivN0+fRU3z5J/obQaDS7XocOi0OCGDTYY8MMceiX5vu2+bbtnF2PZND4e2vFt+34uDDDnKT5yyS7yk+7f7kqSSOfmyrFjvlxPojwdRz44Y3PK6kTW7plqc9fo4v+ccZEdeb6hukfges6rLqeW55f6PXjjqaZ5ZHEk+ZtkkcebOeE09XHFWzKUiZSM75neR6cYhkMkGnSKkMsQ0VqKMii/COENSs6FF6FFa2rQovQoG1UWRFEoKkkJE0RlBZCiUiG0osiEiUiM1dFkURpEjFWSNIoiKLolc7Vki6KIujLnVkXSKouiOdXii6RWJokZrnVomiKJF0ZrnV0ASRgABUAAUAAAIJBkQACKAAgAAaEUUaNCrIsZSRnJGsjOSNOmLJlbLtGbK6wbIbIbKtlakS2VsWVsNyJIsgFVYWRYBpNkplLLIaTTRMlMomWGmbFkyyZRMlE0zV0y1lCRplYBCiIqyGWZVlairBICoIaLEMG2bKsuyrK3FRZBKKp1IZIAiiCSGVUMqyzIZVijKsuyjK3FWUbLMoytRDZRss2ZsRuRDZmy7KMrcVZDLNFWVpRlGXZVmm4oyj6l2UZY1FWVZZkMrSjKliGVRMsyifMtfIJVGUZdszZqLEWVbFlWytaTYsrYsujTRcyejKxZLY0xV0zSLMEzSLMWOeUbgqmWI41H64H64CPh8nbB7rWfR/icpPR66cajyjmipXL3qqXTszoNZ4R3rR8b+q+nxxr18ElK78o/a7+R+54uv6fk8ZPhZ9Ny4eY6MFpwniySx5IyhOLcZRkqaa6poqeuWXw4aAAUD7/8AR54Kl4W0OTVa1xluWqilNJJrDFc+BS7vvKnVpV0t+U+irwb6acPEmvx4p4Fa0eOXrPjUqeTrSpppJ9+fKk39gR5uXk/liJtJW+hwM2V5Z3z4eyL6rNb9HHourMEz8f6x131Mvo4eJ5d+PDXvUmc5EyZjNnxJHoxik5HHnI0kzCbO2MerCKSdsigubL0dndWiaJoUDatCi9CibXalCi/CTQ2u2VCjSiHErUrOhRehQ2u1KCRehQ2u0JEiiQBKILJERKRNAsiM2iRdEEoM1oi6M0XRlitEXRRGiJXKrIukQi6MudSjRGZZMjFbIsjJMumRzsaokpEuRigAKgACgACAAABBIMiAARQWRZDYXSbKtkNlWyLIhso2S2VbK6SKsykXkzNs06SKtlWSypXSIIbJZUrQARYVIIFlE2SillkCxdMsmUJTIzY0TJTKJkphmxpZJRMlMM6aIt2KJl0zLFQyrLMqwsVAAUADAoyjNGUZW4oyCzKlaTYKiwqWyGw2UbKsibIsiyGyxZBsqw2VbNNSIZmy7KMNxVlGWZDDcUZVlmVZWlWQyzRFFVmyjNnEzkitSsmVZo0UaNNyqMqy7RVorSjRDLtFWirtm+TJXQNEFUZlI0ZnIsIoyjZaRQ06FiyCDQ0iyWzNOiWxpmxomXizGy8WZsc8o5EWXsxiy6ZnThYun64KJ+ugSxnSz+2XK/rssdUZ59Lp9XjWPU4MWaCfEo5IKST86Z0Gs8CbPqMdaeOXSzSdOE3JN9rUr6exo9KiyOvH1PLxfoyscs+PDP8AVHzjX/R7uOCLlos+LVJJeq16OTd9k217ebRp4V8A6/c/EUNPuWBafSYJRnn9JL+NXXgg0+bau2n6vPvSf0ZEn0MPWefGaykryZ9Fhf0+z2uHFjwYYYcOOGPFjiowhBVGKXJJJdEU1Of0UeFfal9x5fDr9VhrgzzSSpJu0l7mchbpOeRyywTt9Y9jl1Pqdz4rjxzVrh+Cyxu/Lsibo42PW4Z8uLhf8rka8akri00+6Pzlxu/drss8xMpGM5EzkYykaxjphiiTMJMmUil2dpHpxiUXRRF4laq1AE0NpsSJolIskQ2rQovQobTajiRwmlChtrbJxIo1aKtDbUqlEUaUQ0VdqUKLUKC7VRZCggLIsiqLIiVZEogIjKyLooi6IzWkTWJlE1iSuWTSJcpEsZcqsSiESkGaui6KpGiRmsWrRLlUixHOgAKgACgAAAAIAAJRAAMqpLkVbJkZtlbkTZVsEMNSIsq2S2UbDciJGbLsozTpFGVLMoytwZFkNgrQBZAUZBFkWVdLWWRnZZMFi6ZZMpZNkZ0umWTM0yyIzYvZZMomSmGdNEy6ZkmXTIxYuVJTDIiookiwoBZFlEMo0WbKthqKMq0XZVlbioshkNmmhsqyWUbGmoWQ2Q2VbK1Ilsq2Q2Q2VrQ2VYIYWRDIJZBWlWVZZlWFRRNBElFWikompVopK48kUaN5IyaK6Ss2ijRo0VaK3tQhotQoptk0RXM0aKtGou1GjKSNmZM1GoxkUNJGbNOkQQSyCqWLIIKLWXizNMlMjFjkQdl7MYS5mjZnTjlPdZP10CsX64JWNOR+uy6Kfrlkzdcl0WRRFkZRckqiSVF0SVRYyLovFuLtNp+aM0XRms1ss+RdXfvJ9LfVUYlkjOoz2xLdsIUSkFSi6KpGiREtSiyIolGUSkWSIRZBnaUiaslIlIJtFCi9E0Q2xaIcTVxKtF21KyohouyA3Ko0KLMhlalVFAlFVJKIolERYlEIsRlJZEIsiJV0aRM0axI5ZNEWKxLIy5VZGkUURpElYq8UaRXIqi6M1yqQAGQAAAAaAAEAAAAAQGQ+hLIIrORkzWRlIOmKtkNhshlb0hlWS2VbK3EMoyzZRsrcVZRktlGV0gCGyCtaTZDYsq2VdJbK2GyrYakWTLJmSZZMFjRMsmZplkyM2NEWTKIsGLFwiqJRGV0zRMyTLJk0zY0sNlbFk0zpLZWyGyLLpdLWGyliwaS2VbIbIbDUg2VbDZRsrciWytkNlbNNSLNlWyGythrSWyjYbKsrUgyrZLZUNaSCBYBlWSQyrEMgkgKEEsgomyrYIYFZGbNGVaK1GbRRo1aKtFa2yoho0aKs0u2bKNlpMzkajUVkzOTLMozUdJFGUZdoq0ajUZsgsypWghklWUSSiqLwDNXXIvZWiGyVyvuvF+uCsX6yBKzpzP12WKv7bLIrzrIuiiLozUqyLFSyIiUSESZqLLoWRRFkZF10LIqiyIysWSKoujKJijRFUiwZqUWohF1zMoJFqCRajLOxFkQkWQSpRILIMqNFGjVlGhGpWLRFF2iKNOsqhFF2itFalUomiaJoNbQC1CiJsRdEJEpESpRdFUXRGasjVGcTREcqui6KIlMjnWiNYmKZrFkrGTRGiM0XRmuVWABGQCwUAAUAAAAAAAACCSDNVnIykbSMpCOmLNlGy7M2adYhsq2GVbK3INlGyWyjZW5ENlGyWyrZp0kLIIshsNaS2VbFlbKsg2QLFhoJRAAumWTMy6YZsaJlkzNMsmRixomTZmmWTIzYumTZSxYZ00sWUsWQ0s2RZWyLKaWsiyLIsi6Wsq2RZVsqyJbKNhso2VuRLZVshsq2XTciWyLKtkWXTWlrIbK2Q2FkS2RZWybC6WsiyLIsGliCLFg0llSbIAEMkAVILUKCK0VaNKKtFNsmirNWjNosalUZm2aMzZpuM5GcjSRnI1HSM2UZo0VaNNys2QyzINRWUkUNZIzaNNSoZVksgqoLwfMoQnTKljldjNvmWT5FG+ZK5SJi/WBVP1gSw07F/bZYh/bJQeRZGsYNlccbZzMeO0c8stOeWWnHcGh0OXLHyOPONGZltMctqosVRZFaSiyKosiC6LIqiyMs1dFkUTLJkRomWKJlkZrK6LxRVF4mWKukWSIRdIyxaiiS1EUDaUSiEAJ7FWXKtBYzaK0aMo0a23KqyrRdoq0Ntyq0KJJoNbEiaCRZBNoSJolEhlCRdEIkgsi6ZmiyIxWiZZFEXRGKujSLM0XRK51rFmqMUaJma52Lk2QCOYASAABQABQAAAAACGGVkzKxSTM5MtJmUmWOuMQ2UbDZRs1p1kQyrYbKtldJENlGyWyjZW5Bsow2VbK6SDZFkNlWytSJbIIBWkggWNCQRYAvYTKk2EXTLJmaZKZGbGiZazKybGk01sWZ2SmTTOmliylixo0vZFlbIsGlrIsrZFhdLNlWyGyrYWRLZRshsq2XTciWyrZVshsrcibIsrZDZV0s2Q2Vsiw1paybKWLBpeyLIsiwmlrBWyUCpssiqLIjNKFFqFEZ2qKLUKCbVKtF6KsptmyjNGijRpqMmZs1kjORY3GTM2atFGjcdJWTRVmkkUZqNys5FLLyKM1GoqyrJZBqKo0V7l2UZppVkdyWV7hW8X6pV9SY/ZIl1Dn8i+0CF9tAlI7R/bLIhr12SR4W2JnNxyVI6+Lo2jlOWeO3LPHbmykqOLkZDy+0zcrM446MMNJssmULI06LJl0yiJREaJl0zJMuiVGiJRVFkZrK6Looi6Ms1dGiM0aIyxWkTVGUTVEc6tRFEomrJWdq0SWoURdqoNFqIYWM2UaNGitF23FaKtF6IaDcqlEdC9ENFa2iybIoAWTJsoWsGlrJsoWQTSyLooiyYZrRF0Zpl0zNc61RdGaLoy51dGiM0XTJWK0RJVFjLnUgA1EAAUAAUAAQAASiDOTNH0MpEaxZyZlJmkjKRqO2KjKNlmyjZp1kVbKtktlGyukiGyjZLZRldJENlWyWVZW4hsiyGQVvS1kWRZFlNJBAC6WskqLCLWLK2LBpexZSybBpdMmyliyJppZNlLFhnS9iylixo0vYspYbBpLZFlWyLC6WbKtlWyHIaakS2UbIbKuRdNyJbIbKORDkVrSzZDZRsiw1paxZSxZTS9iylk2DS9iylkoiaXRZFUWRGKsiyKouiMVKJoIkjFVoUWoBnatFZI0ZRlJWTKM0kUZW4ykZyNZGbRqOkZMozVlGjUblZNFGjVmbNRuVmzNmjM2bjcZsqy7Ks00q+hRlmVK1FWQWZUovF8izRSJoGKovtAmK9cEqbds167ILP7bIfUleCULWVJMtLAhEkF0WRSJoiaSpJQQJUSi6KFkZRoi6M0XiZqVdGiM0XiZrFaI0RnEvEzWK1iaJmSZdMjFaJl0ZoumZYq65k0VTLWRlVoii7KlaikkVo0aKNEblVohosCtbUaKmjRVorcqlEF6IoNSqglkFVJZFUWQRYkqWDNXTLpmSZdErNjZMumZRZdMxXKxqmXTMky6ZHOxsmXMos0RlzqUSQLKykAF2AALsAANgQySDNESMpGkmYyYjpjFJGUi8mZyNR2xZso2XkZs06xVlGWZRldIqyrLMqytxVlWWZU03FWQyzKlairBNEBosWQQUWsWUsWF0tYsrYBpeybKWTYTS1k2VsmyJpaxZWyLBpexxFLFg0txCyliwaWshsrZVsLpZsq2Q2UbK1IlyKtlWyrZW5FmytlWyLDWlmyLK2RZWtL2LKWLBpexZSxYTTRMujJMvFkZsaosiiZZEcq0RZFEyyI51dEoqWTMsVJBNkNhlDZVhlWVVZFGXaKMrcUZmzRlGWNRm0UkaMpJG43KykZy6GkjKRqOkUZmy7KM1G4oyrLtFGaaijKlmRRWkMqWIKJj1LsrBEvqVi+UR+0AvtAlSO3f22GH9tgy8EQSQCNpsmypIVeLLpmaZZMiWNEySiZZMlTS6LIoiUZRojSJki6Zms1qi6M4s0RmsVdGkTNF4szWK0RdFImiMMVZFkVSLIjKyZayhJEXshkJk2Q0FWiwC7UaIL0Q0VqVRoii7RUrUqtFWXZRhuKsq2SyrNNxKZZMoiUF00TLIoiyIzV0XRmi6Fc60RdGaZdGWKujRMyRdMy52NUzSLMUzRMjFjUFUyxHPQAAJBBJUAQAABD6EVSRlI1kZssdMWUjNmzRlJGo6xlIzZrIzkajrizZRl2UZXWKsq+pZlWjTcVIaLEFVVlWizIDUVIJZBWoqyGWZBVVIJZDDUQLIBVWskqLIml7JKWTYTS1iyoAmyLFkATZFkWRYVNkWRZDZVkGyjZLZRsNyIbIbDZVsrcgQCGyroZFghsLpNiytiwaWslFLJTBYumXTM7JTDFjZMsmZJl0zLnY2TLpmMWXTI5WNLJTM7LJmWLGliytiwxpLKMsVYIh9CkizZSTK1FGVJZWzUbGjOSNSkjUJXGmZM2mZNGnaVm0VaNGikjUblZszZpIoytRQgsQaVUgs0VoC0eg7kEorNP1gT+sCVI7W/XZJX9dkh4ShRII1FWAwRqJRZFUSgNEWRRFkZStESiqLIlZXRZFEWRlGkTRMyRdMzWa2TLoyizRGK51pFmsWYpmkWZrFjVFkViXRlzCQSQACSASQiewEEMmyrYaiGyjZLZRsrpINlWLIbNNyKsqyzKMrcSiyKosgVZFkVTLJkZqyLpmdkpkZsbJl0zFMupEYsaoujNMumRzrRFkyiLoyxV0y6Zmi6I51cEIkM0ABUAAQCGSQwqjKMuyjLHSKMzkaMzkajpGUjOSNWZyNR1jKRmzWRm0ajrFKILEMrapDLMqwqrKlmVZW4qyGSQVqIIJIKqrIZZkBqKiiSCqEEgBYsgUBawVJsACLIsCSLFlWwuktlWw2VbK1INlGw2VsNSDIsNlStpsgEFUKsWQFBZDZFlXSyZazNMsmGbF7JTKJlkyM2NEy6ZkmXTI52NkyyZkmWTMudjSyyZkmXTI52NEybKJk2TTFibIbIbKtg0NmbZLZRsrUiGyrYbKtljUi6YkUiy7NRL7MJIzaNpIzZpuVlIxkzWbMWV1xUZRl2UZptBFFiCm0MhlqIoG1aLxRFFuxWbVf1wSvtoBJXYv7bLFX9skrxrENkNkWRYlggJkaWRNlbJsirpl0zNMsmRLGqZZGaLozWaui6M0XRmoui6M0XRms1rE0RlE1iZc6ujSLKJF0ZsYrSLNLMkWTMVixpYsomTZE0vYTKlkBZEshcgRFWUky0jOT5mnTGDZRsNkNh0kCrFkMrcQ2Q2GVbNNRZMsZplrC2L2SmZ2TZE00ssmZWWTIzpqmXTMUyyZGbG6ZpFnHTNIsjlY5EWaJmEWaRZmudjVMumZJlkyOdjRMsmZpkphmxoCExZGdJBFk2AIfQkhgUZRlpMo2WOkUZRlmyjZp0ijM5F2VZp1jNmbNWUaK6RmyC7RVorcUIZZlWVqKMqy7KsrUUILMqVuIZAYZVQQSQFCCSGVQAAACGFQwCGwqBYZUqpsq2GyrYWQbKthsq2VqRNlWw2Q2G5EMgNkWVU2VFkWVdFkNkNkNhdFkNkWLK0lMsmZ2WTCWL2WTM7LJkYsaJl0zKyyZGLGqZdMyTLJk052NUyyZmmWsjnYvZNmdk2RjSWyrZDZVsLpLZVsWVbBoZRss2UZY1ExfM0vkYrqaN8jUZyUmzJsmcuZk2VuRWbtmTLsoyukVZVlmUZW4IkLoCogii6VkuJWbVKJ7E0Alqq+0gSvtAVI5r+2y1md+uy1m3m0lsWRZFkakTYsrYsjWl7JsomSmRdNEyyZmi6ZKlapl0zJF0zLFaIujNF4mazWiLozRdGazWsTWJjFmqZlzrZF0ZRZomZrnYsSmEGYqJTJKlkQXRdFEXRGalkWSVZCKyZlI0kZyNR0xUbDIkRZXWRDIsEFaiGyrZLKtlbibJspZZMq6WJsrYsiL2TZQmxo00TLpmKZdMzWLGqZpFmKZdMjnY5EWaKRx4s0TI5WN0yyZimXTIxY1TLJmSZdMjFjRMmyiZayM6TYsrYsGl7IbK2RZDRJmbZZsoyxuRRsoyzKs06RVlWSyGVuKsoy7KM03FWVZZlWVuKlWWZRlairKssyrK3FWQyxVlaVZDLNFStIFEkBUAlkAQACqhkAgNBAIYBlWSVZWoMqyWVZWohsq2SyjK3BshsiyrYa0lsiyGyLKsibIbIsiwuktlWCCqAgBQJkAosmXTM0yyZGbGiZZMzTJTI52NUy6ZimXTI52NUy1mSZKZGLGlk2Z2LJpmxdso2Gytg0tZWyLIsGktlWGxRRMSZPkOhScuRWfNZSdlGyWyjYdYhsrVhkpmoqkkZG0+hj3NNRdLkKJXQmiM2kUWZC5ElYtVoiiwoJtT9dAfrgtWN79dlrMr9ctZ0rnpexZWyLISLWLKWSmRrS9kplLLJkVomWRmmXTJWa0TNEZJmiZis1omXTMkaIzWK1RZGcS6M1mtEzRMyiXRmsVrFmsWYxNIsxWLG8SWViy5HNBZEEoyLotZQmzLKxDYshsLESMpGjM5Go6Ys2VbLMozTrBsgEWVtDKstZRlaiLJsoyUytaaWTZRMmyJpexZWyQml0yyZmmXTJUsaJl0zNMsmZc7GqZomYpllIjnY3TLpmCkWUiMWN0yykYqRKkRm4uQpFrMFIupEYuLSyLKWLCaWsWUsiwul7KsiyLCyIZRlmyrK3FWVZZlGVqIZRlmVZW4hlSWVbK3EMqyzKmmoqyrLMgNRVlWWZBWoqRRZkFaVaILEMqqkEsgKghklWVoZWyWVChAIbKoyGCrZWoMo2S2UbK3INlWw2VbK1INlWGQG4hsgAqhAIAlkBsrYVIIsiyqkgWQESWTKE2Cr2WTM7JTDFjVMsmZpkpkYsapk2Z2TZHOxpYszsmyaZ0vZVsiytkTS1iytkWVdLNlkzOwpBmxo5GMpWTJ2ZspIhsqyWyrYbiGVug2UbLGtEpcisepDLQRpfEaJci1BLkWoy42q0TRaiKKztWiGacLKuJU2z/AF0CUvXQLViG/XLWZt+uTZ2XS6ZNlEybJo0mybKCyaa00ssmZpl0ZqVdMumZouiVK0TNIsyReJisVsi8TOJpEzWKvE0iZo0iYrFaIsiiLozWK0ReJmjRGKxWsWaJmKZZMjFjSyyZRFkZRaxZFgyLWRZFiygyki5RljcUZmzRmbNx1irKtiRRs1p0kWsq2VbIbDcg2QmGytlbkaWSmZplkyJY0TJRmmWTDOmiZZMzssmRLGiZdMxTLJkYsbJlkzFMsmZZsbKRZSMUyyZGLGykWTMUy6ZGbGykWTMUy6ZGLGtiylk2GdJsWVFg0tZFkWRYXSWyrJsqyrEMqyWVYaiGVZZlWVqKsqyzKsrcVZBYq0aaiGVZZkBpVkMsypVirILFWVpBDJZDDUVZVlmVZViCCSGVpDKlioVDKlmVZWohlWSyrK1EMoyzKsrcVZVlmVZWohkEkUGkEFirKqGQySGVYqyAQGgEEWUTZFgA0kkqiQiUWTKEoM1dMsmZplkyMWLpk2UsmyMWLWTZSxZE0vZDZWyLGk0vZFlbFhNLWLK2LCaLKthsqwaQVbLMoyqhlGWZVosaVfU0giqjbNUqLWcqsi6RSJojLjUF4QIXU1jRXPKo4Crga2Q6LHPuriuNTQNZL1warpMnBl9smyr+2LOrutZNlUxYNL2LK2CK0TLpmaLozSroujNF4szWK1RdGcS6M1mtEzWLMkXizFc62RojKLNYsy51dF0URZGay0RdGaLoxWa0TLJmaLozWa0RZFEyyZmsVYkgIgEWGQGotZViyGaixVmci7ZnI3HXFRmTZeTMpGnbEshsq2RYdJE2Q2RZFla0smWTM0y1g00TLJmSZKZEsa8RZMx4iykNM6aplkzJMsmTTNjVMsmZJlkzNjNjVMsmZJlkzLFjVMumZJlkyMWNky6ZimXTIxY1TJKJk2RjSbFkWRYXSbFlRYNLWQyLFg0MqySCtRDKskhlWIZVksFbVIaJZDKqpDRZkFVUii1EUGtqENF2irRWpVGiGi7RVoqyqNEUXKtFa2oyCzIZWlWVZZlWGoqyrLMqytRVlGWbKsrcVZDJZVlbirIJIK0gEhgVZVlmUZVgVZJDK0qQySrDSGQSyppU2CABJJAsjKbJKkhEplkyliwzWlk2ZplkyM2LWLK2AymxZACJsnsVJ7EZpYsrYsINkWQ2RYUbIDC6lRKiHE0ihJFjHd7sormWZKRDdsUq0S6KwVs0apmXPKoJtkEhipUyVKygXI1GbEvnNAi/XBukcCX22LJkvWZU6vVFhfMggirklCyYF0XRRFkSxF0y6ZmiyZhK2iy6MkzRGa51qi6M0XRisVrFmsWYxNEZrFapl4maNEZrnWiLIqiyMVmrosiqLIzWasi6KIsjLKxKZBJEGVZZlX1DUQCGCxpWRlJmsjGRuOuKkjNlpFSu0UZDLMqytxDIJIK2glMgBVhZFiwLWSmUsWE02TLJmKZdMjNjVMumYqRdMyxY1TLJmaZZMjFjRMumZJlkyMWNUy6ZkmWTMsWNUy6ZkmWTIzYvZFkAjOkggWFSCLIsomyBZFhZEMgMMqoIJIK0gEkUBBBYgqqkF6KlWKsqy7KlairKssyA1FSrLsqyrFGVZZlWabirKssyrK3FGVZdlGWNxRlWWZVlbirIZLKsrSAAFQQyWQwqrKsllStRAYDKqrKssyrKqrIJYK0gAhgTZAZARYWQgEqwIJDNSiQQRlNiytiwmlrBAsjKyJbK2VbCaTZDYbIsImyCGxYAXzIsBG8HyEimOXIszUcrNVHRFUJvsTFEo1xLuWl1JgqQq2ZcbfcS5BlirDO1aJolIUbibUS9dAul66Bs269/bZDRL+2yWdK9MrMkNEBuJLIqSgq6ZdGSZomSpV0WRRF0ZsZaRNIsyiaRMVitYmkTKLNIsxWK1RdMyTNEZrnWsWaRMomkTNYrWJojKJrEw51dFkiEWRmxjaUiyCRKMJtKAQYQKMuyjI3EMiwyrZpuDZlIu2UkWOmLJlWWZDNO0VKssQytRQMlkBuIIJIK1EE2QyAq1ggAWRZMoiyIzWiLJlEWRGa0TLpmSLJkYsaplkzNMsmZYsaJl0zJMumRixomWTM0y6ZGLGgIRNEYBYBAIbJKlUAIChBIKqATQosFQTRBVQKJAFSGWICqMhlmVZWlWQWaIK1FGVZdlWitRRoq0aUUaK1KzZVl2VK3FGUZoyjK3FGVZdohorcrNlS7RVorUVBJDCqsqyzKMrUVZDJZDK0gglkMqoKsllWVQglkBQqyWQUQQSABKKkhKsWRRMsmGasyjJbKhmBPcgATYsgWRE2RZFgMpsgMrYE2CpJUSRYsiwi8GaWYp8zS/VDGUR1kawRnBHIhHkZrnnV4llEhFkzLz2poo0XK1bLGdoomi1CjpE2ol66BeK/SIG07nWSXrsGkl67KNUbr1yqNFaNGrRWiNyqkhoFbSiyKosiJV0aIzRZMlZrRGiMkaIxWa1ReJmi6ZmudaxZrExRrFmKxWqNImUWaxZmudaI1iZRNIsxXOtEXRmi6M1itEWKIujLCSCSGZUKskhhqKMoy7M2V0xVbKMsyjZXWKvqVLMg06RUEkBqIaKssyGVqVUgkBqKkFiCtAAAFiCUQWRZFUWRGKsiyIRZEZqUWTKosiM1ZF0yi6FkRirpl0zNF0yMWNUy1maZdMjnYkEWCCSAAIBJAVAJANoBNCiiCCQVUAkgG1SGWIKqrKl2QytRQhosQFUohouyrK1KoyjLsozUbijKsuyrK3FGVZdlWg1tRohouVZWpWbKM0ZRlbihVssVaK3FWVo0oiirtnRFGjRVoq7UaKtF2iKK1tnRDRpRWirtQMtRVhdqsgkFEEEgCoJIaAWWTKkhKkgAMgACABFhAWRYCBDFkNgLFkNhFKnsB2K2NMrLqaPsikepeKtkrGTWCOTFcjCKOVFeqYrzclV7lqIrmXSI42oosoFkizaNRi1m1RFFnzFHSJtC5TBC/jEDaRwZR9dlXE2cfXZDibr0zJx2irRvKJnRl0mTOiGjRoq0HSVVFiKJQaSi6KIsiVGkTSJlE0RmsVqmXRmi8TNYrVGkWZpF0YrFbRZpExizWLM1zraLNEzGLNImK5VqjRGSNEzNYrRMsmZplkZZXIYsGRDIZLKsNRVlGaMo0HSMmUZq0UaK6yqCi1EUVvapDRdorRVlVILNEMrcUZBZoig1EEUWoUVdq0SkTRNA2hImiUi1ETaqRZE0KIm0oskQiyIzUosQi1EZtEiyBKIzUolEJFiM1ZMumURZEYqwQCIiQTQoMoBNCgqCQABBIKKii1AClAs0QVVWQyxUKgqWZVlaQyCxFFVRohl6KtFajNlGjRlGVuM2VZo0VaK2oypdlStRVlGXZRhqKSKNGjRFFblZ0RRpRFFXalENFyGVds2irLsq0VpRoii9EMq7UaKtF2irKu1GVaLtFWg1tVogsyGVdqkUWIBtUEkFEE2GQESQAESgQGECCLIbKJIsWQwg2QLIsASVFlGnYoTfIhCsNI9DWCMoI5EEYrlnWkFzRzIx9U4+JXJHKk6iZePkvuylyCsLmXSJGalE0TQSs6RztQo2S1SNaSRm+bOkY3tml+kQLxX6RA0u3EcfXZPCayj+kZHCbrpMmEoGUo0ctxKSgc66Y5uK1yM2jdxopKI27Y5MmiKLtEUV02IlCi1Eq7TE0iZo0iSs1pE0iikTWJiudq8SxCLJGXNZGkWZovEzWa2TNIsxRpFmKxWyLpmSZojNc6ui6KIsZZWJKkpkRLKkkMjUQVfMkgNxVoq0aEUGpWbRVo0aIaK3Kzohou0RQblUaIo0ojhK1KzojhNKHCF7mdCi9CirtSiaLUKC7RRNEpFkiJtWiaLUTRE2rRKRahQTYiyIRZIjNSSkCUZZ2lIlIEkQLEIkMpRZFRZEXJKplrDNATYCIIokmgIoE0KBtFCiaIKIIaLEBVWVZeiKK1KoVou0RRWtq0QWIC7VaKsu0VaKsrNoq0aNFWitys2irRo0VaK1KyaKs0aKtFblZsijSiGhtrbJoho0aKtFWVm0QXZRlalUZDLtFWitbUZFF6IaC7UaKl2iGjS7ZtFWjRoq0VrbNohl2iKC7ZtENF6IaKu2bIou0RRV2rRBahwlNq0KL8JNFZtZ0Q0XaKMG1bIbBAUbIBAE2VZJVsoNkBgoBc2Q2TDrYSrvoQiG+ZaK5krF8NYI5EEZ442bRVGK8+dbYuTLzlbopjXM04G2YeXLyJGkUQo8zVRpFjnlUUOhaiaOkcrVebFFqLcJ0jO2cY/pEDaEf0iBtnucaUayMOJvkhWRlOE1W5ky4SsoG1EONmLG5k4k4WYuPZnOlExnjObthm4colaORKBm4lld8cmdE0TRNFb2hF4kUWRBpE1iZRNYmK51qiyKIsjLmsjSJRGiM1m1dF0URZMzWK0RomZI0TM1itF0LJlEybMsr2TZSybILWQATSoIJIDUAQLDQQ0CQqtEUXFEa2zoUXoUVds6FF6IoNbV4SKNKHCDbOhRpwkUNr3KJFkiaJoG0UTRJNETatE0WomgbVSLCiaImxIkUWoibQSKJIyIkgkgkABEolEUSEWBBIQJQokIAAIUQSAqKIZIKKkMsQwqpDJZDKu1WQWAa2pRDRYgqqNFGjUq0GpWTRVmjRDRdtSs6KtGtFWi7a2zaKtGjRDRWtsmirRq0VaG2pWLRHCatENF213MuEjhNeEjhLte5lwkcJrRDRTuZOJRo2aKNF21KyaIaNWijRdrtk0Q0aNFWitSs2irRo0VZWts6IovQoq7V4SaLUKKzarQo0SIkVnbGRjI3kYTK6YqsgEBsZVkkMqIsgkFENEEsoALrlEoupa7ZUqUa442zJHKwR5ma5Z3UcnHCkT3LWoxKLmznXk3tycELOUoUjLDySNXIjyZ22qqNyNKIj0LGpHO1FCi1EpHSM2oSJStlqLJHSRi1fT47zJsG2GNTQOvbt5ssvdx8keLIzGUKZyZL9Iyso2LHbHLTjURRq4lWjnXWVm4mconIopKJzreOThzgZOJzZRswlCmZejHNxnArVHIcSrgNusyYlqJcaYore0xZtEyRpEzWa0RdFEXiZYrRF0URZMyxV0WRQsmRGqLpmaLJmWK0TLGaZZMiLpiytlrIibJKkk0qSBYIqGAAoACKIkEgKFAkiq0KLCgbVoUXoigu0URwl6FA2zomi/CEgu1aJoskTRE2qkTQLIG1aFF6FETaKJSJomgm1aFFqFENq0SkTRKiQ2ihRaiaCbRRKRKRNETaKJomgE2ihRaiKCbQCQFVsEkFAAkCtBkkMqqkMlkBUEEgrSrILENA2qQ0Woigu1GhRcrRWtqNFWjRorQ2srNoijRorRdtbZtFWjVorwja7ZNEcJtwkUXa9zLhIaNeEjhG17mLRDRq4lWi7XuZNFWjVoq4mttSsmijRs0VcS7WZMXEq0bOJRxLtqZMWiribOJVxLtruZUQaNFWi7a2qSiKJui7SpbM5MNmcmaiyKzkZMuyrK6RQhksqzTQVZJVgRYsghml0lsq2CAJRZFEXQZq8VzOZh5I4sEbxZmuHJ7t3Ky0HzM0aY0c68+XhyoTo1jcmYQRyYISPLm0RKIRJuRwqxKKl4K2dJGKlI0xxtla5msFTOsjllfZtj/jECYfxiB6MZ7PO4zf6Rhlb/SMszGUdlGirRoyrRysblUoONolkroc7G9sJR5mconJkjKSOdjrjk4so0VaORKNmTRl2xyZOJRxN2iriXbpMmSReJLiEg3tdGiM0WRKxWiLJlESmZZaFkZplkyI1TLJmcWXRlmrplkyiLoiLJk2VFkRdMmyiZNkNLCytgmlWJ6lSURU0QSAAFAipQAAklEBMgsiaK2TYE0TRCdk0ECKLUCG1aJAC7RRICAlFqISJRE2UWoUTRE2iiaJolIibQok0SkWSIlqtE8Jai1BnuZ8JPCaJE0DuZcIo0oigncoC1EUF2oC1Cgu1SKLUKC7VoUWoUU2qyCxANq0Q0XIobXalEUXaIoLtWiKL0RRV2pRFGlEUDalEcJpRFFXbPhKtGzRWgsrLhI4TWiKG17mXCRwmvCOEbO5jwkcJs0Q0Ve5lwlWjVoq0F7mTRVo1aKNWVqVm4kOJtwkOJdr3MHEq4m7iVcS7WZMHEo4m7iUcTW2pkxaKNGzRVou25kwaKNG7RRxNRqVlRVo1aozZWpWbRmzVmbNRuVmyrLMqzUbijKF2RRqNbVaKSNGZyKRVlSSCtIYAKJRpGJEYmhHPKrRNYmcTRGK4ZNI82ciKpGONdzeJh5862xo5MVSMMaOQkakeTOrKIqjRLkVkjpI47Qaw6GaNIG5GMll1NYdTPua41zOuMcsr7NY/wAYgF/GIHocHDb/AEjLWZRnHI1kxyUoSScZRdprzReyZR6LF+xVlo80Q0cbCKtEFipysblQyjRo0VaOdjcrFozlE3aKSic6641iRRdqgHTbNoq0atFWg3KqiyIoskF2siUQiyMolFkVLIiLIumURKIjVFrM0yyZGavZBFiyEWRNlUySKmxZWxYVeybM7LJk0aXskzsmyaNNEwUsmyaNLgrZNgSQGQRU2TZWxYNNEy6fIxTLpipY0BCZYyygEigIFE0KC7EWRCJREWJRCLIjNSkSkEWRGbRIskEXRGbUcJKRZImiMbVoUXoUDalEUacJHCDbOhRpwkUF2z4SOE0oigu1OEii9EUF2pRBdohoq7UZU0oq0GtqgloigoRRagVNq0KLAG1KIouKC7UoUXocJU2zaK0bOJHCRe5lwjhNKIoL3M6FGlEFNs+Eq4m1FWincycSribMq0VZkwcSOE1oUNtdzNRDiaUQxtO5k4mbRuzNorUrFoo0aso0adJWTRRo1aKNFjcrJoq0atGcjcalYyM5GsjKSNOkrNmbNJGbLHSKMoy7KM3G4q0VZZmbZqNQbM2yzZQ01EMgkhlVBKQRZIJauuSJXMqWRK51ojSPN0ZI2xrnZiuWTkRVcjWCMoG8FbRJHkzrkY1Ss0i+ZToqLI3I8t93Jj0KTfMmL5FG7ZuRy17rI1x9DFGy5ROkjGSy5s3xmMUbR5I64xxzpKVTBhmyxxtznJRhFNylJ0kvNg7dtq4YWzw8R4Q3/wBdbbrM3ktPKX9W/lXy8ke1PjEJyx5YzhJxnFpxlF00/NM+meGt8ju+iWPNkX13Ev0kariXaS+6/b5cj19Tw6/NH2PUel7b9XDx8u9i+ZMivcls+flHyVX1HUllTlY1EkMkg52NSqNFWjRlGjnY3KylEp0NZFGc6641UUATbcVaCLFa5lalWRZciiLogsiUQiSIksiqLERZE2VTJsgtYsqLCr2LKWLBpexZSxZGtL2TZnZNg00sWZ2TZNLppY4jPiJsmjTVSJsysniJpNNbFmaZNg0uRZWxZFXsumY2WTCWN0yyZimaJmaxY0BVMtZGUiiLBBKLIrZKAuiUQiyIzUpF0iEWRGLUouiqLpEYtWRNBFkZYtRQosKCbRQotQIbUog0ohoG2bRVo0aKtFalVoii1EUVdq0RRZkBdqtFWi5FBrajRWi7IaK1KrRBLIChDYKsqxNkplCSDREmdk8QZ0s2QRZHEDSWiGLK2FGVZNkMKWVciaIou1RZHUmh0Ls2iiCSGBDKthsq2VqIbKtAWWKq4lHEu5FHM01NqOJRou5FGy7bm1JIxkayM5IsrpixkzKTNZIxZ0jriozNmjKSNR0jNlGXZRm43FGUZd9SjNRuKMoy7KNGmoiyCWEiqlIsEgGKlFihdErFXRvAwgbwMOObkQORj6nHgcjHyLI8ubVu2XRkmXRuR563T9UhMhdAjpI5Lo1XNmUTaCOkjnlWkUaN0iseRTNljjxynOSjCKuUpOkl5s64xx1uum8T6v6rsmqknDinH0UVLvxcnXtpt/AHivEe9y3bXOGLI/qeN/o41XE+8n99ezy5g+pxcWsfd+k6LpZhxfnnvXRfrHJ0OtzbdrcWr07Sy43a4lafZp/Czi/rEnos3NV77JlLK+sbRvek3nTxnhnGGerngcvWjXX3rmuf/odj1Pjmm1ObSajHqNPkePLjdxkux9H2LxNpt44cGReh1ijbh+rPz4fxr8as+dz9PcffHw+B1nQXi/Ph7z/h3nYr3LMiSPBlHz4ixYIOVjQyrJZDOdjcUaM2qNWUaOdjpjWbIss0UZix0ixDCZIaQmXRn0ZZMK0RKKomyMrE2VsWQWsmylk2FXsWUsWFkWFlbFhdJsWVsrYakXsmzOwmRrTSyeIzsmwaaJk2Z2LJo00TJszsmyaNNOIniMrJsaNNeIlSMuImyaNNLJTM7LJk0mmqZomYpl0yaYsapl0zFMumZsYsa9QVTLpmWUFkQSgi6LIoiyZGaumWTKJlkRmtEWRRF0ZYq6LIoiyZGKsSVsmyImxZWxYTS1hsiyGwaGyobIsrUSQLIsu1CrLWQFVILMqFQVZZlWGoqypZlWVqIbKthkBuFiyosqr2LKWLImlrFlLFlNLWRZWxYNLWLK2RYFrIsq2RYNL2Q2VsiymktkORVshsaakGyrZDZDZdNaGyjkGyjZWpENlGw2VbNNyJBWybIDRlI0bM5MsWMZmEjeRnJI64u2NYMqzWSMpG46Ss2UZdlGajcUZRl2hwm43tnwkNGrVGcmahKzaJSBFlVLZFkWQBZF11M0XiZrNbQN4GETkQGnnzbwNomMDeHQ1I8uay5Muincujcjjk1iXKRLdzcjjV4KzkRVGeKNmyR1xjhnU3SPEeL9/tvbdHm81qJR/q387+Xmju/E29fwToKxSrVZrji9W0qq2/cn865dT5lOcsk5TnJynJ3KUnbb82e/puLf5q+n6d0ndfq5+PhT9YEdwe99yK9yyK3zJK1Elsc5Y8kZwk4zi7jKLppruipJF1t9A8O+LPr+WOj3DghnlSx5EqWR+T8pP5Ppy5X6iUWvcfFz12weMJaWP1bdJZM2Jv1M32pRt8+Lu13817eVeDn6b+bB8brPTv5+H/AGe2ZBa4zhGcJRlCS4oyi7TT6NMo+R83KafKgQCDlY1EsirQJT5nOxplJUUaN5xtGLRix0xqnRlk7IaK3Rh0WYRW7JsKvZNlLFkGliyqYsaF7FlbFkNLWQ2RZFla0tZHERZWy6akWbFlLFka0tZNlLIsLppZNlLFjS6aWLKWLJo00sWUsWNGmiZNlLCZNGmlk2Z2TZNGmllkzJMumRLGqZdMxTLpmaxY2TLpmKZdMzWLGyZdMxTLpkc7GosomWuzLK6ZZGaLoiVoi6MkyyZGK1RazNMlMlYsaWSmUTLJmU0umSUTJsjOk2LIsWBNkWLIsAyLDIbK0kFbIsGlrIso5ENlXS7kVcirZVsaakWcirkVcijkXTcjRyKORXiKuRdNSLcRFlGyrkNNaaWRZnxFky6NLNkWQ2VsLpayLK2RYNL2LKWLBpe7BWybLpENkWGytjSrWGyjZFjRpZso2Gyl2VZF2VkwUkyrIq2VbIbK2HSQZVksq2VYNkcRVlbLpdLuRRuyGyGWRdKyZRl2iKOkjW2TRnJG7RnI3G5WLiUaNWzJs1G5aqyjZMmUZqNyKybZQsVZWwqwVbKowiLF2USjWJmkbwiRjKrwORBGMVzNol082dbRORHoceBspG5HmyXLxKovE3I41oi8E5Pl1M4ptpI5uHFwr2m5HDPLS0YUqOBu296LaMV6jJc3VYoU5u+9eXJ8/YdV4g8WYtB6XR6F8erXqvJSccb7++S8unyaPA6nU5tXqMmo1GR5Ms3cpPue/h6e5e+Xh6+k9Py5fz8ntGu57hm3PX5NVmbuT9WLd8Ee0V7v7ThMllWfQk1NR96YzGdsRfrAj9YGliO5JHclMrSUSQSRUkkAiu32bf8AV7LKUcXDkwTac8U+nvXk65X806R9C0G46bdNL9Y0s3KF8L4otOLpOn8+3I+To7DaN21G0av02F8UJcsmNvlNfk/J/wBp5Oo6eck3PLwdX0WPLO7D9T6ewYaLXafctJHU6afFCXJp9YvyfkzdnyMsbLqvhWXG6oCCTlYLdjKS5l7IlzMWNT2ZNGcjZozkjnY641ldEqRDRVEdY0smzOybIaaWSmZWWTBppZFkJgaE2LK2RZGpF7KtkWL5FakQ2LIZFhqJsWVsWGpF7JszsWVdNLJszUibIaaWTZlxE2Q00smzOybIaaWTZlZNhNNUy6ZkmWTM1LGyZZMyRdMzWK1TNEzFMumSsVqmXTMkyyZlixqmXTMkaIzWKumWTKEpkZaJlkzNMsmRitEyyKJk2RmrplrM7JTJpGiZZMzTLWTTNXBWyHIItZDZXiKuRFkXcijkVbIbLpqRZyI4ijZDY01ItxEORRyKuRdNSLuRVyKORVsumpis5EWUsizWmpFnIq5ENlGxpqRZyIso2RY01pomW4jLiIci6NNHIrxGbkOIaXTTiFmfEOIaNNLFmfETxDSaX4gpFLFl0ml7K8RXiIcho0s5EORRyIbC6WbJRmibLosWbozkyWzOTCyKtkWCCtpZUlsqwIZFWWUbLPkahtnwoqy0pUZSkaanuORVyKtlGzUbkXcjKTIbKORqNSIkzJstJlGajrIq2Ubolso2ajY2VJZVsqoZVslsr1K0dSyRCLJFS1eEbZyOipGUOSNEWOGV2vFGsTNF0zUjjk1TNIPmYo0izUjjlHJizSPPkjGFukubfYy3HetFsacJ/p9YqfoIuqT7t1y5duvNcq5nXDC5XUcO3LK9uM3Xa3h0WmnqdTkjjxQVylLseH37xZm3FS0+i48GjlHhkmlx5L635LtSfnfWl1O57trN2zLLq8vFw2oQSqME30S/PryR17Z9Ph6eYe+Xl9PpfT8eO9/J71DIBVs9cfQoyrZLZRs1GUX6wI/WBSJ7kkdyQ3FkySpKIqSSCSKlEkAiux2ndtRtGr9NhfFCXLJjb5TX7/Jn0Had10+76T02H1Zx5ZMbfOD/ADXkz5ca6fUZdLqIZ8GR48sHcZLsebn6fHk955ePqujx5pue1fWWiDptl8Tafc/0OdQ0+pVJRcvVydvVvvfb8eZ3bR8jk48sLrJ8Hk48+LLtzipIoI4WM7VaKSRtVlGjFjUrjyRnXM5EomUo0zNjtjkyYstJGV0zOnWe69k2Z2TYXTVSLWYqRawaWbIsq2LCyLWLK2RZGovZUiyLCyLdiCLFlaTZNlbAVYWVsWRV7JspZNg0vZJRMmwLEpkEkRdF0ZJl0yM1qmXRkmXTM2MVqmWTMky6ZmxixomXizJGsUZrFaRLooi6MudWslFUSRldMumZJkpkSxrZZMyTLWTTOmllkzLiJ4iJpqmSmZWTZGdNOIhyM3IhyCzFdyK8RRyKuQ01MWjkRxGbkQ5F012tOIq5FOIq5DSyLNlXIq5FHIum5F3IizNyHEWRrS/EQ5FOIq5GtLIu5FHIq5FHIabkX4iOIpxEWXS6acRDkZ2LGl0vxDiM+IjiGjTTiFmfEOIujTXiHEZcQ4hpNNeIniMuIcQ0mmjkVcinEQ5BdL2OIz4iOIGmnERxGdiwaXcirdlbIbC6WsFbJTKJoUhYsrOxuispCTMpyKsispWUbDZRssdZBso2S2ZyZqNSIkyrIbFmo2hmci8mZSZpqKtlWwyrNNxDZVksqytDBBKRpUosiEiyLGLV0aIoiyNSOOTRMsmZpl4s1I51qjWHMyirK67WQ2/Qzzy5y+zjVXcu3wOmONyuo5atuo63fN6zaPKtNo8rx5Un6SaXNWuST9zu17OZ5VstOUpylOUnKUnbbdtszbPscXHMMdR9jh4seLHU8jZRktkM7R0qGyGCrZqMoZVsllTUZqO4HcFSJ7kkdyQ3EokgkjUWJKpkkVKJIJIqQQSRUnqNp8X5tPH0W4RnqILpkjXHFV0f7Xbm3fXqeXTJOfJx48k1lHPl4MOWazj6xpNVp9fp1n0uVZcTbXErVNdmnzRtR8o0ur1GizLNps08WRd4vrzun5rl0Z7Da/GODJjhi3KLx5EqeeCuMuvNpc126XzfY+XzdHlj74+8fF6j07k4/fD3n93qHGirVmkGpQjOElKEknGUXaafdMOHdHgsfO3ry48kUkuRvKJk4mNOmNcaXIxmjlZInHkqM6enCsrJshlbJp2aWWTMrJTBpdsWVsJhV7BUkyJTDRAUiqdAW6kNBZVSSKZKVhQkcIoi7QSTQoGxMsitFkBJZFUWSIiUWTKpEkRdMumZF0RmtUzSJlE1ijNc61iaxM4miZiuNXTJsomTZllexZWyAml7JTM7Jsi6aqRPEZKQ4gzpspE2YqRZSMpprY4jPiI4iaO1o5EcRnxEcRdLpdyIcilkcQ01Iu2VcinERxF0ul3Iq5FHIq5F01Iu5FXIo5FXIum5F3IrxFGyGy6akacRDkZcQ4i6XtXbKORDZRsumpF3IjiM+IixprTTiI4jPiHENGl+IcRnxDiLpdNOIcRnYsaTTTiFmdk3Y0mmlgqiWxpBsiyrZFjRpayLIQbGhNk2VsiwLNkWVsWDSWwnzK2EEapiyqJb5FYVmzFsvNmTZXTGIZRslso2VuIkzNstJmbZqOkRJleIMq2ajUQ5FGW6lZGmoqyGw2VZY0hsrzZZRbZooJGoW6ZqDLcNGgZqRi5KEpE1zLJUakS0SJIslGpGKsjSCsojbHGzcjnlWkainKTUYpW23SSPIbxuL3DWOUf4nHcca581fX3v9x23iDcfQ41ocMmpzV5JJrlH9n49fd7zzDZ9HpeHU769fScOv8zL/RDZVsNlT3R7aNkNhlWzTFQ2VZLZFmolQypLZBWai+YIvmCkWv1ixTuWRG4klEBEVYlEBEaWJIJIqSSARUokgEVYkhMkiux2vetbtOTi0+S8bvixTtwd968+S59eR73ZfEWj3iscf0Grd/oJO7S7p1T5duvJ9lZ8xLwnPHOM8cpRnFpxlF00/NHm5umw5P6vF1PQ8fPN+L932OWNS68mcfJicfcea8PeL8csePR7rJ8dqMNS+jX8v8L9vPu37N46Xmj4/Lw5cd1k/O83FydPn25x1conGy4ztp6fiVx+RxMmJ+Rwa4+WOrkqKM5eTGcaUaI9uOW1bBHQkNpRKKWSmZXS5YomWTIiWVLENEIi6LKRUgrTVUyySMlZZNk2ljZRQ4CsZGiZGLuKONEUbdSrj5AmTOhRaiaI1tUlE0TQ2bEiyQSLpEZtQkSkTwkpETa0TWJkjSLM1nJqmWTM0ybM6c9NbJszTLWRnS9iyliyC1iytiwLWOIo2LGl00Ui3EZWLJpNNOIjiKcRHENLppxEWU4iOIaXS/ELM+IjiLpdLuRDkU4irkXSyLuRVyKORVyLpuRdyKORVyKtl01Iu5FXIo5EWNNaX4iOIpZFl01pfiIcitlWy6JEtkcRVsrxF03IvxEcRSyLGl004hZnxE2NJpeybKWLGk0vZZMysniGksa8RHEZ2LGmdL2RZWxYNL8QspYsC1kWRZFkTS1kWRYTAukW6FVINl0zVrDkZ8RWUwmicrZm2Q2VbK6SDZRslso2VuRDZRlmZyZY3ENlGyWyrZqNQsh8yGyEzUU4bJUDRIPkakTuZ0kVciZMoaixaxxEEm5EqbJsqWRqRmrIsiEWSNSMWrwXMtqdTj2/Rz1GRcVcoxunJ+RfDC2eU3ncvr+qrG7wY+WPlTfm/uPTwcXfl+ycXH9XPXw6/LlllyzyTdznJyk/NszbDZU+tJp9bx7DKklbNM0ZVsNlWWIFWybKmozQhhsg0iO4I7gqRe+ZJXuSmZbi6YIRJGkokqWIqSUypIaXBCZJlQkgWFWJTIBFWBCZJBY9t4N8RS9JDatbkXBVaec3zT7Q/d8vJLxBeGSWPJGeOTjOLuMoummu6OXLxzkx7a4dT0+PPx3DJ9saKThGf2lT8zqPDG9/wzt36WV6vDUc3q0nd0170vmnyqjumj4XLx3C6r8dyceXDncMvMdfn0l3XU6zLicXTVHoZR5HGz6eOWPTmcXfi59e1eflEo+Rzs2nlB00cWeP2B9DDOVkCaHCZsddpTLWU6EpkF0ySllkyIklRJ5EkNoSLUEWSIm0JFlZKRZIyztCbJ5llEsok2m1BRqoEcBNp3KUTRbhFDa7QkaIqShtLV6HCQmWTG2doosgTyIbSuZdIpZZSIzWiiXUUZcTJUyM6qz5FLJcrKMixaxZSybCrWRYsgKvZFlbIsaNLNkcRVsgaWRbiI4ijKtl01I0ciHIzciHIumpF3Iq5FHIjiGmpF3Iq5FOIhyLpqRdyKtlHIhyLpqRbiI4ijkVsul00ciOIzciGy6a7WjmVcjNsiy6XS7kRxFLFjS6WsWUbFl0ul7JTKJkjSVexZWxZNM6Wsmyliwml7FlLJsgvYTKWTYZXsiytkWE0tYspZFjS6XsWUsiyGmqkHIzTIcis6XcijZVyKuRdNSLNlXIo5FXINSLuRSyrkUci6akXlIzbKtkNmpGpBshshsqajWktkJ8wQakVspcisplbK9TUY0dWSCTUi2oJAo1IylFkQkaJG5GLRI2xwcmRCDkzrN63Z6Ti0embWZr15/sp9l7fb29/Ttx8dzuozMbnl24uPve7tueh0zcYpuOWfRyfeK9n4+7r59sllWz63HxzCaj6fHx48eOoghsNkNnWNVDIbDZUsQbKthsg0zUBghlZQyAGVFf1gO4KRbuSiO5JGosSVRKZGliUVJI0sSipJFSWTKgirghMkipJIBFWCIJCrArZKIrsNo3PLtG449XiXFw2pQtpTi+qf8AfqkfWdFrMWv0eLVYXePLFSXNWvY67roz4uei8MeI/wCCMr0+oV6PLLibS5wl04vauStfLyfj6rg753Ty+V6n0X1se/Cfmj6ayrIxZYZccZwlGUJJOMou015ovwo+Rlg/MeLqsMmKOSNSR1uo0rxu6uPmdw4Gco9U1yOdmnbj5bi89kxVzRRRO2z6Tq4fI6+cHF9CPocfLMoy4LKvHXQ1qhZmukyrCqFmrjZRxaJpuXYmXTM6LIzRqiyRmjRGazVkWRVMuiMVZFkVLGWV4sv1MkXTIzRoUiSCEqOEii1jkGtqkkkWRdpTJsglBFkSVsmwi1klbJsiLBlbFlEMWQ2VsNL2TZSxYXSWyOIq2VbLpZF+IcRk2OIrWmjZRleMhyLpZEtlXIhso2NOkizZWyrkRxF01ItxENlbKtjS6WbIsq2VbNaakWbIspYY01pLZFlbIbLpdLWRZWyLLpdL2RZUDSrWEQTZUXRNmdiyaZ0vYspxCwaXsWUsWRF7JspZZBKkWLKtk0i3ERZSxYNLWLKWRY0aXsWUslMaNL3SKOQk+Rk5F0SLORVyKuRVsabkWcirkRdhqkXSquRVshsq2VrSWyGyAakUACVmpBBZRLRiWo1IxcmTQLuIo1o2qkTRZIUbkZtRRKRNFkjUjNokaRjbEYmO46+G16ZS4eLNO1ji+nvfsOuGFyuox75Xtx8st23RbbiWLEr1E1abXKK8/a/7+/yU5ynKU5ScpSdtt22y2bNk1GaWXLNzySdtsyZ9Xh4phH0uHhnHj+42VBDZ2dRsqw2Q3ZqMoIbDZVs0gQAVlDIYbIKlCrJbIKyjuB3BSLdySvcky2sSQAsWTJKkpkaXBUsZVYEEhQsmVBGlySqZYihJAIqxJUlEVYlFCyZB6vwp4ihoK0Gslw4JSvHlb5Qb7PyT+5t+dr6DHJ2Z8UPeeFfEOTW/8Q1cuLPCN48jfOaXZ+b/ABV+XPwdVwfz4vhep9Bv/Own9XszPJ1M4zaIc2z52UfBmPus1Zxs+nU1dczexZyuLrjbjfZ1E8Motoyaa7HcZcUZq0cOeOnTRl68OXbhE8maTxozapk07y7Q4oikWsgzY1tKRZFUWRmxKtRZciqLGbGVkyUyhKM6GiZKZmSmTSabcQszskiaWsFbJsmhIFgASQAqbJKWTZBaybKWTYFrFlWyLBpZsiytkWVqRayHIrZDZV0s2VbKuRVsumpFmyrZHEVbLpuRZyKuRVsrZdNSL8RDZRsq5F01Iu2Vsq2RY01peyrZWyLLpdLNlWyGyrZdNSLElEy1jQMhklWUiGV7ktlWytRaybKWLBpaxZWyLBpeyLK2RY0aXsmzOybCaXsmyhJEXTLJmdk2Rmxo2VbKORXiBpeyLK8RHENGlmyLK2RYXS9lkZpkuYSxaUuRi5ESnZRyLpqYrORF8yrZCfMumtNo9Cs3yI9IkjNysMyXarYJogsjYCCUjUgF4oii0TUjFq6RPCSi5uRytZ8JDRoyj5s1IkqtCiyRZRNyFqsYWaqBaMTi7luWPbcPaeeS9SH5v2fidMMLldRmbzvbijcdxx7bh7TzyXqQ/N+z8TyOfUZtTleTNklOb7yfT3eSIzZsmozSy5ZueSTttmTZ9Th4ZhP3fT4eCcc/cbKsNlWzu7VLZVsllWysjZAKtmmaNlSWQVAhsNlWVkIYbINJQglkFRHcDuARbuSR3BGosSVJRFSSQERqLJlkyhKIq5KKkkaWBWy1kWCLJlSURVkySpNkVJJBIVJJUkipTLwnLHOM4ScZxdqUXTT8ygRLDW30bw34h/hXG9PqFWrxxttLlOPS/Y+atfLyXoLs+P6fUZdLnhnwZHjywdxkux9F2PxDg3XDGM5RxapcpY7+17Y+a5fD7383qOn7b3Y+H571DoLx36nHPb/h3VkWT1KvkeG4vlRPFXuKTjxe8NlWznY3GE4eRhKJzZc+a6mU4KXsZnTvjm4fDzHCayjTplOhNO0yVolEijNi7TZNlCbM2C5KKJlrM2IsSiqZNmdC10LK2QTQvYspZHENLppxFuIy4hxE0aa8Qsz4hxE0aaWLKWSuY0LWTZHCRQ0LWRZWxY0qSGRYsKCiUGy6XbOXIo2XkzJs03iNlXINlWytwbIbIZFlbibK2Gyoai1lWwQzWgshshsq2G5E2LKWRZdLppY4ilixo004g2Z8RNl0mktlWyWyjDULFlbI4irpaxZSxYXS9iyhJEXRJVE2RmrWLK2LCaWsWU4iOImjS1iynERZTS/ERZWxZDS1kWVshyGl0s5FXIq2VbLpdLNkWVsiy6XS1lWyAAbLQVlVGzWEaLImV9ktcjOuZpJ8iqRrTMqEi6iSkWo1IzaqkTRZInhNSMWiZayFEsom5GLVaslRLqJbho3IzclFEvGFl4ws4O57xg228UV6TU8NqPaPlxfu/A6YYXK6iYzLO9uKdz3LFtmHop55L1Ifm/Z+P4eOz5smozSy5ZueSTttjPnyajNLLlm55JO3JmVn0+LimE/d9Xg4JxT9xsrYbK2d3apbIBVsrNGyAVbKg2QCGzTIQCGVBlbJbKlQDBBWQgAqI7gdwFi3ckjuSRUggkNJTJKkpkVYEEkWLElCbI0uSipJFWBBJFSSVJI0siSpK5kVYEIkKkkgEVJeE5QnGcJOMou1KLpp+ZQkh5et2bxfLCo4NxucEko5oq5df1vPl3XPl3s9lizYtRiWTDkhkg+koSTT+KPkNnP23eNZtWXi0+S4O7xTtwd968+S5nk5emmXvi+V1XpmPJ+bi9q+oMpIz0GrhuO34dXj5LJG3HyfRr2000as+blhq6r4NlxtxvmKXRDpkrrTKyTj7jlY1ESjaMZQaNlKmRNd10M6dMbY44LNFTOnWVAAsljQTZAM6E2TZQizOl00sWU4hZNGlrKtkoNE0pxEplBZNLppYszTLWTRpey0ZGViyaTTkqSDaOPxMnjY0nau3zIspxEWNNaXsWUsWNLpfiDkUsA0iUrKNkshlbiGVJZVlbiGVbJZU01BsiwyrZWlrKtlWyLK1pLZVgiytBAsgKWRYIKqbLJmbF0DTSyGynERxlNLMgq5EcQVLYsrZNhVkySqJsmmVrFlbIsaTS1hOyq5s0iiF9iislRqlyIlEM9zGxYcSKY00WSTGDL8HIJbGTdFGy2RUZthqJbIBNFVAJomgm1aLJEpFlEumbUKkWbvoSollE1pi1nwkpGiiWUDUjNyRGPIlxLqLLKJqRzuTJRLKJooluE3IxcmaiWUS/CWjE1IxclVEvHG2y6goxc5NRjFXKTdJLzZ5Xd/EEtQsmm0nq6d8nkqpTXf3J+XX50d+Liud9muLjy5brFtu3iBxlPTaGS4a4ZZl1v+T+/5eZ5tsiyGz6WHHMJqPs8XFjxTWI2VbDZFnWOlGQQ2Qy6ZpZDYKtmmRsgEFQILKLl0KMqDZAIKyEAgqABBUCLDICHcDuCrFu5KZXuWIqQQSRUgAKlMkqTZFWABGkplihayKsmSVJTIqxNlbJsipJIBGlrJKokirE2VskKkkqixFSSmVJIr0nhPdlota9Jlk/RahpQ6vhydF7r6fI95XG/afHz6L4a3Zbht8Yzk3qMCUcl3z8nfe0ufts8XU8X80fD9U6XV+tj/AKu3kqZblKPMmXPmUXI8FxfH2xnFwfsK8XL2G2T29DjyVGLi643cGVIsWYsdIhkF1TKyVGbGpUWRYIJppNkAgzppIsgiyaVdMtZlY4jOjS7KkWRZNLItYsrYsmlW4ieIrQomj2XsWZ3Q4iaNL2LKcRFjS6X4hZSxY0umiZNmdk2NIlshshsgNQZDJBV2q0VaLhoq7ZtFWjRoq0VqVm0VaNGVZW5VCGWZFFa2qQS0QVZUFSSGGkNkMkhlVUhsmiKKu0WRZPCOELsTJsiiaCbSmTZWgRE2RZNMlRBtMTWJRUifSJEc77tkQzF5SHlDPbV2goopxj0gXVbKkVlNJGXpCrcmCYq5JWylGqxt9S6xFa7pGKRajdYvYXWL2Bm8kcZRZZQZylhLLEXTneVxVB+RdY2cqOK+xtHTvyNzFzy5Y4SxvyLLEznrTk+hNzFyvM4KxllA5bwlXjovan1NsFEngNuAcJqRm5s+EcJrwk8BuRm5MlC2TlyYdLieXUZY4sa7yfXvS837Djbluum2qEfS3PLJXHHHr735K+R4rX7lqdxyqeoyXw3wxSpRT8l/dnp4uC5+98PTwdLnze99o52779m3FPBjXotKpWor7UvLi/Gvxqzpmw2VbPoYYTGaj7PHx48ePbjBshshsg20EBkWVkbIBBUGyrYbINMgIsiyonia6FSSGyogAgqBAARADZBUQACodwR3AIt3JK9ySNLAiwRVgiCQJABGk2SVJIqwCAVNk2QCKvYsqmTZGlrJKk2RVgQSRU2WTKE2RYtZJVMkirWSVJIqxytBuGo23U+n00kpVTTVqStOvu7HEJslm/apljMprLw+i7R4i0u6Vjf6HUO/0UndpeT7/j1O64eJerz9h8hPUbL4syad+h3CU8kOSjlSuUe3PzXe+vvPFy9N84vidX6ZZ+fh/wBnspLlTMZRcWcnFnw6vEsmPJCcX0nB2n8UVlDszx3F8mW43VcOUe6M2cuWNrnEwlBS6cmYsd8cmadF7tGbtOmFKjGnTSSCG+6I4iaWJDIsizOmkkWLHJk0qLBNCjOl2qLLUQ0TS7CLIsiyaVqmWMFKi3GTSaXZm+QcyjlZNNSLcRFlbIsmm9NLJsysmyJprZNmPETxENNbBTiJ4kE0sCLRHEBJA4hxAKIaJsiyqo0Q0WZDLtqVm0RRoyrRdtSqNFWjSiKLtqVnRFGlEDa7U4fYOD2F7HENm6pwFXE0cirZdrLVKIpFyKQ2u1KFGlInhGzuZcLLKNF+FeZNR8xtO5nyRVyNHXZFOBvsTayqA0WJsvHA2NlzkcfmOFs5kdP7DWOmb7Bi8sjgLHIssTOyjpfNGi0yK53qI61YfYaLC/I7JadeRdYV5FcrzuuWCT7F1p35HYrEvIusa8i6crz116078jRac5vAieA1I53mrhrAWWFeRy+AcCs1IxeWsY4jaOI1jA2jA7Y4uOXI4/ofYHh9hzVjvsS8XmdZg5fVddLEZyxnPnFI402Li6Y52uLwDhSLSbbKZZ4tPgnnzzUMUFcpPsSYus3fZKi30R5/d/EmLS8WDROGbK4/xqacYP2eb+7380dfvfiWer9JpdH6mmfJzpqU139yfz+dHnWz2cXT/OT63S9D/Py/7L5c2TPkeTLklkm+spu2/iZ2Q2Q2e2R9Xx7QsiwRZUCGwVsrNS2VsEFQbIsNkGkCGCAgBZVsqBABWQgAqBDYbIAEEkFQAIKh3A7gLE9ySO5JFAAFSmSVJILAgkKkkqSRUkpkAKsSVTJMqklMqSGtrWSVJsmlWsmyosirgiySKkmypIVayUytiyKuTZQtZFSTZUmyK7Dbt31e15OLT5Lg7vHO3B+2vPpzPbbb4k0O48MHP0Od0vR5OVvl0fR837/YfOibOPJw45vH1HRcfP732r651M541LqfOtBv24be16PO540kvR5W5RpLlXl8KPWbd4q0OsqGd/Vcvlkfqvr0l++uvc8fJ0+WL43P6fzcPvPeOznja+0rXmjjzxuPPqvM7FqzKeHq48n5djzXF5seTXl17Is2yY6fNcLMnFoxp6JZUWLIIsmmk2TZVkWZ0rSxxGdiyaNNOIhyKWRZNLIs2VbIsiyaakTYsq2DOmk2LIBNKmyCBZNCWQLIsmlTYsrZFk0umljiKWRZNGmvEOIzJshpfiHEUsWDS/EOIztiwaX4iOIpxDiC6WsK2V4gp0UacLIcWWjNM0tNBjdjjPkQzWaMqDcu0EUWonhC7UoijTgHAU7lKINeAn0ZDuY0TwWbrGXWMrNzcZYyywnKWL2GscQYvK4awew0WD2HMWNIsoryK5Xmrix05rHAl2N1BvojWOB9+RdOWXK4yxpdjRQ9hvwRXRFuEunO8jBQLrE2aqJdciyOdzrNYCfRUacRDdmpGO6qcA4S9CjcxNq0KLEGpim1aCXMsDchteCORCkcVZEiyye064uWUtcz0iRnPIYekF2dYxMNInKzGSsy3DcdLtmFZNVk4eK+GKVyk0uy/uuZ4nePE+p13pMGD9DpZWqS9aS/lP8AJedczePFlm9/TdJyc3ian3d9u/iHS7apYsTWfU06jF3GDuvWfz5deXY8ZuG6arc8yyanJfDfBFKoxTfRL8+vJHDbK2evDhxwfoOn6Tj4Z7e9+6WyrYIOunpCGxZBUCLDZUrKWyLBBpAIhsi6KgyAyAgGyGyCoAEFQAIZULIBAQABUCAGVEAAKdwR3AIs+oI7khUggkigBICyxUWRVgQmSQSSQAqSUyARVrFkEoKkkgEaSSRYIq1k2VskirJklbJIqSbIAVYmypNkVZMkrZNkVJNlbJIq1k2Vskiuw0O867b5R9BqJcEf+Tk7hV2+Xb3rmeh0njSDSWt0rTp3PC7t3y9V9OXtZ45MmznnxY5eY83L0fDy/qj6hp9bodxj/wAX1GPK6b4U6kldXT5ojJp5R5x5ryPmJ2+i8S7no7XpvTxf6ue5U/fd9vOjy59L/wBtfO5PS8sffju/6vXyim66MzkmjiabxZt2qajrNPPA7+0vWSVd2qf3HaxwYdTjeTSanHmgnXqyTV+VruebLiyx8x48sc+K65Jpw7Is1yYMmP7UGvb2MWcrGpZfBYshkE02tZFlbBnS6WsiyCCaVYixZBNCy5l+FFIo0SJpLUcBHCWKtk0S04CPRhSLcRNLusnFoqaykZ9zOmpUEglE0u0EpMF4saS1XhZPC/I0tEWiaTurPhZDTRrZWXMaJWZFF6FDTW1aFFqJoaNqq0XUiKA0l9xuyKJJSGk2ihRaiaGk2rRNFkiyRdJaqkWUSyVmkcbfYaYuSiiaKJpHEawxxXUacss2cMbfRG8NP5llOMeiJ9Iy6ccsrfC6wRRKxQiUU5MW2XTnd/dfiiuiKtuQok1pEJEpAskamKWoJAo1MU2E0KJ6Gpim0UA5FXI1IiWyrkVcjNys1pqYruZVzshRci6xeZqRr2iibNI2zrddvu27cmsmdZMibXo8VSladNPsvjR5PcfFev1lwwP6ri8sb9Z9Osvh2rr3O/Hw5ZPTw9Hy83ian7vba7dNFtkL1WdKVWscecpde3w6vkeX13jPU5HKGixQwQ7TkuKfXr5Ll2p+88rPLPJOU5ycpSduTdtvzKuTPZhw44+X1eH03i4/fL3rfPqMmfI8mXJPJN9ZTk238WYORVyIOz6Ekk1BsixZBTZZFhshsukTZWyLBdMgIbIsqFkAiyoAEWVAgWQVAEAJsAIKgQABAAKgQSRYQIBMShRD5GhVgU7gdwCJ7kkPqAJAAUJIBFWBBIUJTIBBYkoiwVJJUmyCSSpJGkomypIVYEJk2QSLIBF2tZJUlMNLWTZWybIqxJSy1kVJNlbJIq1klCbIq9grZJFWJK2TYVNk2VskirJmmLLkwZFkw5JY8i6Sg6a+KMSUyWFkvtXe6bxVuenxuE5488aSXpY218VV/GzsY+KNDm4nn0eXC/1fRSUr991R5KybOWXDhl5jy59Fw5e+tf0e5x6rRaivq+sxZLlwqLfBJv2RdN/A0lBptNNNHgrN9Pq8+lnxYMkoN9a6P3ruefLpJ/LXDL0/X6cntHEg6DD4izRjWbDDI6VOL4X8epzcW/6ObipxyY21zbVpfLn9xwy6fOfDzZdNy4/DsmQYY9x0WWLlHU40rr1nwv5M5XCcbhZ5jlZcfMUBbhHCZ0m0KVGimilCiaS6rS0VZFDhJpFWLLcJHCZ01tXqKL8JFE0bRRFF6FE0bVoItRNDRtUFqFE0bVFFqFDRtWiSUvM0ikNJctM6HC/I5CSJpDTPe41CjaSRk0NLMtlEihQ0bBRZRJURpNoReMbJjjNY4/JDTFyRFJdi6b8i8cE3+qW9E49RpxuUVTZZIlRLqBe1i5KpFkiyRaMLNdrFyQkSkzThSRHU12sdyqiyVFE0WSZZilqtE0TQujUxZ2iiSrkVcjUi6WcirkV5voTwN9TWl1EORHN9EWl6PFCU8koxjFW3J0kvM6rV+Kdq0bcVmlnknTjgjfbrfT7zePHb4dMOPPO6wx27RYm+vL3l1iiuvM8TqfG+syWtNpsOBONXJuck/NPkvuOh1m563Xyb1WpyZVafC3UU6rlFckejHpr8vdx+l82f67p7rcPFe26JvHik9TkSfLFXCnXK5fus8lufiXX7lxQ4/Q4Ha9Hj5WufV9Xyfu9h09kNnpw4ccX1ODoOHh99bqbIsiyLOr2JsgiyGaTaWyLIAZLBFlWyolkNkAqFghsgqbGwQLKgyLFkFAAgqAIAZCACoEAACACoAgACCSCgSmQAi9kNlbIAdwF1AIl9SSO5IAAEUAAUJTIAFgQSRQkgkKWSQCCxNlSQqQARUggkipskqTYVJJUkgmySAFWJsqSRVkybKEojS4Kk2Q2sLIAaWskqLJoXsmylkkXa1klbJIqSbKk2FTZNlSbIq1k2UsmxpVrNMeXJhk5Ysk4Saq4tpmVizNiWS+XLjuGsjJSWqzWnfOba+Rt/DW4f6R/3I/uOusmzN48b8MXi475jtMe+66ErlOGRV0lBV91Gn+EOr/5vB/sv9509kmbw4fZi9PxX+V3OPxFqFNekw4pR7qNp/O2b/wCEi/0T/wAT+w8+LM3p+O/DN6Thvw9B/hJ/+U/8T+wf4SL/AET/AMT+w6CxZPw3H9k/B8P2d/8A4Rr/AET/AMT+wf4R/wD5T/xP7DoLJsn4bj+x+D4fs77/AAjX+if+J/YP8I1/on/if2HQix+G4/sfg+H7O/8A8JF/of8A4v8AYP8ACSP+h/8Ai/2HQ2RY/Dcf2PwfD9nqP8IdD/zWo/2V+8j/AAh0X/N6j/ZX7zzNizP4TjZ/A8T00d/0UpJOOaKb6uKpfeb/AML7d/pP/hy/ceSFmb0fHUvQ8d+71n8L7d/pP/cl+4n+GNvX/vP/AHJfuPJWLH4PBPwHH969ct52/wD0lf7Ev3E/wzt/+lL/AGJfuPIWLH4PD71P/j+P71657xt7/wDel/sS/cP4X27/AEpf7Ev3HkbIsfg8Puf/AB/H969gt423/Sf+5L9xgvEWh/5vUf7K/eeXsWWdHxxZ0HF87esj4k26uePU37IR/wDMaLxPtcf+R1T/AKMf/MeOBfwnGl9O4b93tF4r2xdNPqP9iP8A5jm4/EezuEZPWcDaTcXila9nJUfPgS9JxueXpfDl819JwbztWq4uDcsK4evpPU+XFVmv13bf+k9J/wDOj+8+Ygn4PH4rjfSMN+2VfWvqzXd/In6u/b8j5JZFk/B/u5//AA1/7/7f/r69HAk+afyNOCK7M+O2B+E/dm+i2/z/ANv/ANfYHD2FfRnyjBrtXpoOGDVZ8UW7cceRxV+fI5WDxBu2n4uDXZXxdfSPj+XFdD8LfiueXo3JP05R9O4H2QcJeR83/wAKd5/01/8Ay4fuLZfFm75MjlHURxp/qQxxpfO394/DZOf/AMPz/ePono/OSKuEf2j5pn8Q7tqIKM9dkSTv1Kg/nGjiZdw1ufG8ebWajJB9YzyNp/Bs1OmvzXTH0fk/myj6nN4scJTnLhjFW5N0kvM4Gffdp08OOWswNN16kuN/JWfMrIs6Tpp813x9Hxn6stvcarxtpcdrTafLlalVyahFrzXV/cdLqvF25553hlDTxTdKMVJtdrbv7qOgshs648OE+Hs4+g4OP+Xf9W2fUZtTNTz5smWaVKU5OTr4mVlbFnWTT1SSe0TZFkWRZdG02RZFkF0ibIsENl0ibIshsiy6TabIsggqFgEWETZVsEFRNkAiyoWQAUAQAmwgAqBAAQIAKgQAAIAKgAQAABUAABAJICC6gdwFie5JHcASACKAAKAAASQSFCSAQWBBIUFgAWFlSbIqwIBFWBAsKkkgEVYWQALElSbIqSSpIVYmylkkVYmytk2RVhZWybJpdrWLKk2F2tZJSybJoXsWVskml2sLKk2RdrAiwF2tYsiwDa1k2UJsml2sCtk2F2kmytkkE2SVAFgVJsCRZFiwLWCLBBIIAEggASLIAEggASCABIsgATYsgWAsWLIsCQRYsqJBWxY0LWRZFkWNC1kWVsWXSLWRZWyBpNrWRZFkWXSbSLK2C6TaQVsNl0m02Q2RZDY0JbIIsiy6Ta1kWQQXTO02QRYKhYIshsCSGyLBUAQCoECyLKgAQE2AEBE2QAUCAAgQAVAgEFEkAAACAgACgAAgAQBJAADuB3AWJ7gdwECSCQoACAAAoSQAqQAAJRAIqwIJAAAKWSmQCC1klUCKuCAFSSQCKkkgASTZWyQqUySosirWSRYIq1klbAFibKpkkXaSbKgLtaybKgir2TZQDRtcmyidE2TSrWSVsE0u1rJKFkyCRZFiwqbJsiwDabJsqAu1rFlQTRtewUJsaNrCytixo2tYsixYXa1iytiyaTa1grYsG1gVsWNG1gVsiym17IsrYsaNrWLKWLGja9kWVA0m1rFlbIsuja1kWRZFjSbWsWVANpsWVFl0m02RZFkWNJtYWVsiy6RayLK2C6E2RZAKm02QQAmywQ2RZUWsiyCAibIsEFACyLCJsgggqJsgAqABARJAIKABDCJsiyAVAAWAIBAAAFQAAQAAAgkgoAEBEkAAAABHcE9wKsT3A7gIEkEhQAEAABQAASCCQoAABJAIqSSABIIJIoLBNgLJsgBVgRYIqwIAFgRZJFLJIAVIsiySCbJsqTYVJNlbJIq1k2UJsCwK2TZFWsWRYBtYFbJsi7STbK2SF2mybKixo2tZNlLJJpdrWTZQDQvZNlLFk0q6ZJnYsaGlgzsmxoXBSybGhaxZWxZNKtYsrYsaFrFlbA0LWLKixoWsiytiy6RaxxFbFjQmxxEWLGjabFlbFjSbTYsiyLLo2tZFkWLGk2mxZWxZdG02RZFgJtNkWLICbTZABU2AixYAWRbIKibIsiwXQAixYRJFkAqFkWLAAWLIKgBZARJAAQBFgoNkABAgkiygQAEAAUGQLAQAAAAAAAECLAKIBIAgABAAAO4C6gLE9wO4CBJAAkEAipBBIAABQkgA2kEALtIIJAEkAipBAAsCAF2sCtk2Q2kECwu1gVJsCwK2TZF2sSVsWDawK2TZF2sCtk2wu0gixYNrAgEXawsqTYNrWTZSxZNKuSZ2TY0bXBWybJpdrWEVsWDa4KWTbC7WBWxbGjawK2LJo2sSVsWNLtYFbFjRtYFbFjRtYmytiyaNrWLK2LGjawsrYsuja1iytkWNG17FlOIWNG17IsrYtjRtaxZSxY0m1rFlbFl0bWsiyLFjSbSCti2DaxBFixpNpBWxY0bWIK8QsukWIK2LGjaSLIsiy6Ta1kWRYKbTZAICbSCLIsG1iCLFlTaSCLFhNpBFkWBIIsFQBAsG0kEWLKiSCLFgSQAEAQCm0kABNgAAAEBNpBAsCSCAUSCABIIAQAAAAAF1A7gLEvqACASAUAAQAAFAAAAAAkAKAAASARQAAAAAJAChIBFAAAJAChIBAJACgAIBIAUAAEokAigAAkAEUFgATZIAAAEUAAAWABJIAUIACBIAUAAAAAAAAAAQAAAAACAAAACBFgACACgRYAAAAQACogAFAAAQAAiGAAgQAVAhgAAABDABWQAAQACiAAEQACgAAgAABAAAABAAAQwAAABQAAQAAEAAAAAC6gAE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001A68DD-4FEA-4D09-988C-DABC63AAE8DA}"/>
              </a:ext>
            </a:extLst>
          </p:cNvPr>
          <p:cNvSpPr txBox="1"/>
          <p:nvPr/>
        </p:nvSpPr>
        <p:spPr>
          <a:xfrm>
            <a:off x="6429879" y="781353"/>
            <a:ext cx="418310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Obrigado!</a:t>
            </a:r>
            <a:endParaRPr lang="en-US" sz="4800">
              <a:solidFill>
                <a:srgbClr val="00206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37"/>
            <a:ext cx="12166899" cy="6850063"/>
          </a:xfrm>
          <a:prstGeom prst="halfFrame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08" y="2463620"/>
            <a:ext cx="6181880" cy="969348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C2B2B88-ECEC-782A-A078-70F9264C7E63}"/>
              </a:ext>
            </a:extLst>
          </p:cNvPr>
          <p:cNvSpPr txBox="1"/>
          <p:nvPr/>
        </p:nvSpPr>
        <p:spPr>
          <a:xfrm>
            <a:off x="2819826" y="3432968"/>
            <a:ext cx="6800382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>
                <a:solidFill>
                  <a:srgbClr val="002060"/>
                </a:solidFill>
              </a:rPr>
              <a:t>Só no Brasil, o negócio de games movimenta R$12 bilhões ao ano. Isso nos coloca como o país líder em receita no setor na América Latina e o 13º no ranking mundial.</a:t>
            </a:r>
          </a:p>
          <a:p>
            <a:pPr algn="ctr"/>
            <a:endParaRPr lang="en-US" sz="2200">
              <a:solidFill>
                <a:srgbClr val="002060"/>
              </a:solidFill>
            </a:endParaRPr>
          </a:p>
          <a:p>
            <a:pPr algn="ctr"/>
            <a:r>
              <a:rPr lang="en-US" sz="2200">
                <a:solidFill>
                  <a:srgbClr val="002060"/>
                </a:solidFill>
              </a:rPr>
              <a:t>O mercado de games vem crescendo ano após ano e movimentando cada vez mais dinheiro, tornando se um ótimo mercado para os profissionais de BIG DATA.</a:t>
            </a:r>
          </a:p>
          <a:p>
            <a:pPr algn="ctr"/>
            <a:endParaRPr lang="en-US" sz="22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5316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860" y="3882453"/>
            <a:ext cx="3201140" cy="3185409"/>
          </a:xfrm>
          <a:prstGeom prst="rect">
            <a:avLst/>
          </a:prstGeom>
        </p:spPr>
      </p:pic>
      <p:sp>
        <p:nvSpPr>
          <p:cNvPr id="8" name="AutoShape 2" descr="data:image/jpeg;base64,/9j/4AAQSkZJRgABAQAAAQABAAD/2wBDAAMCAgMCAgMDAwMEAwMEBQgFBQQEBQoHBwYIDAoMDAsKCwsNDhIQDQ4RDgsLEBYQERMUFRUVDA8XGBYUGBIUFRT/2wBDAQMEBAUEBQkFBQkUDQsNFBQUFBQUFBQUFBQUFBQUFBQUFBQUFBQUFBQUFBQUFBQUFBQUFBQUFBQUFBQUFBQUFBT/wgARCAHcA5ADASIAAhEBAxEB/8QAHAAAAQUBAQEAAAAAAAAAAAAABAECAwUGBwAI/8QAGgEAAgMBAQAAAAAAAAAAAAAAAgMAAQQFBv/aAAwDAQACEAMQAAAB4DHJE7N5q+q1PCsDCFsrbgg04izREcBsRyVae8siKiiauRaNz2vE1XzhNr/OA1VXC1vldVyWIBgafOmYDJrSruUa9IahPnvQJj+p8rPBWtPE7PPDlldYCNPKIKRl0RozUEVsLm0gtPgsBxrAcwE8WyQZSHSB+L9K0OTNQShls4w0VbbAd+awrTC07Iay6Fl1sFsLpwBKQj8o6yJdMimZYwtlaa4GyxEDPJ6wcx8ciIqSNa9sBGuSxTy+g+9710nl9c95UuOmiMIVJkKaoT1gOwREJfUEkneVCPe65V+kRbHRzRhI/SukW5D0L00lfeAVefbY1+d8fpUEovKlWqqkjV96rVzXCxZGPFj1a8GK5HAxXIomrkkE5SHOVp85Jwa/QUWgzaba9yPuf0utcq6/i+YPPPGO7+ICYyo245aPL+9J57aXGFvNAdHdjdKvZmwtpmfGeiBtJLRZZYTT1xDT+s7dTcl45HKB8csqNzpBfCNaimAN6ATK1mY6JQZOhlKqrru156/icS1NewmKBA0qAwijmjNcMJI5LYjkgI1yXSI9JbGvbAjRzbH3vele8vrpPeW697y3H2YFiwDLAI7QiQKxRi62ZzJb2mqYV0Fx6XlmkwJfK16rjHv9dHaKk0WnPUAXFfRUQFmNm0BNmjWUKOUThdI6ri870jV8on6RsgMVyItkjong16+QGPmglEyZIJ1vksQCUvnOELVoIs662Truuy/PvQuE/CiGw9ZXuX9L5X63y1Q+FzsFra0hj5oLXNWbW9BprUbzHowymF8fcAJchAYWuzc6HUkZ8ehSDysuQNtq9i5hbG4sx6q25F0eHoKzLEb+XMyOJ6EngddaW3zWhRtUUsdTIIp4TGOAgckx+VLBEX10nl9LY3zYDWqlj73vWK+8sieVbiOVSCY8OzYE1iOXoRM6aR6gsH1OtEsNrcOPl09TQIrfjy45Q+bTMjmhXveWpcaCgu9eeKtsMzRRCWAOZ4sc8amQeVaKX0nrETzvAbFd4TWRXicbZWrOORFW6wFY5T3yMkq5J4Z1PnIHKToJKFLTqKPrzk6ZNDRkZ9CLMgwHlevx/uPEUJGuohzxzBWKzU6ht7vfW+X1nI7Yk7pPPehBdL6EN6d0lfFZJd1cdhExcQZLGAm0oqnRjxuZlA7/AJez0Rcj6y0ei9dZBmhpKArRSB5dkkJEC3wxzRmEQ5QxJiR6EprZGyIyRhSJrmQERUgqvvXPO86xR6uKm+kUhl0FPrdGceQ8d6XTwnNCSKQI10GHI3ODfh+ncx7E1eBFKHon+Xy6YkiVd1d1IupFXZ52+Q5QzISGvHOFSwJH+W2VXBlUslSSLJRGsEji66SrPbJ4CgWV6XQunatjZmErawiIhT5SISE6CCoDU6ZThT0bJbMCwza7iqdDnrlAw9n73w+gyW8yFtzm5pd3nPBdpstcD8G3K6HlOhW3A836cRhjrZXtOIE62UkO1AwWMDwrGn+aDcZ0Ll/U42NuKLf93z1LBZ0LA09PBWsHT4joVDY2tjk9by+uJCTABjxEQsTEOTAxMHiyzTUtNElxJJDKYx6WDfO9Ba58dipQ1gdRqROwA5DlYCbfH7/XlGjt5tCKn1sDYiNmSSuIdGJYXpGb1IM5uPOPl1zo9ABHpLdX90Nb7sdJW6AOrokIhU4CrvKtDqx7pEN9T31DDVjUBlgM7rAM5rd/VNyLvhix6BhbVGTCYuJEY0TDfK9GiIyI9OiIlSkvlMhOzb2FlszbHTpIqyZ/SodwIfQYX2niu7Yre5foXm9XiLXnt+hdpzLZK2fLXbMD1Lz+4Qa0H4faEUo4Tmqd/hMDasa/q+jAYTYXprmlxOWuJ2cvQ53JOpg6zscPldfdV+3HGEVZaF2nHOrctgXp6n4NywFjp0jSJqglHjDwteEdo7XZdJYZzXtvKwmgpv3ldY+k8QQo6yKarNtIIozCm2OrKCw+NgDdEwW/ekp7naso8JI9QSCeADgjmiAh7oJ1znw84+Dom+e4Vsk8+VtbUG06PPrqy8qKuliJjToFq72vUylImIS6LE9SxAMqJ2XSX2nTMFBb/pa1+Suhiwvn/eOK3nzBkRyYvp1Eg5pmZtUBTZUuKKiJRslKYZm3Ou6W5xbAZHEUJ8skKHcq5b2bivsfH9BvuQ6jYk/Q5+/W7tXGet/NuV2p7t8xfWnm+rSxFLxeyNZSRKsit0qc9meodRR6tNQPahdBAURrHpGkfmNmYbonLOgd3zWQrryg2ZxH1ui2oTB9Cq+duNGMq82qUEthCumrEy6cXS2J3e87nIet4oLp9FU371V0WzcEw4nXbo18SL2eXlyFeLeipnQwqGOimctYSYjXFu8buWpkx+4y5hHYcsHx7OrQ5TTacyxo4hmepBVy6AmHm9Ox95wq9K2a63dzW3vR5lXT6WtKsp6xVOgGp0VKDKwqMpLbfJbzD3KowXec/tR7DnOph896/wAv6atu3+fe28WZhGLWalQyETI0AqY7PpriCXZtZS+Kza32o3T+X0eZylcP35e333yvY7MPcOIh1vU5s01fO1DdNmtAByda5j0EX6XI6I5DfmX6Z+f7BNfWTuTdj8X6W9zFiHzz19JcE8nl4POaoPs+gBpNTyT0XJ2AudH0rU2t6ru5nH89seI9HFtvZ+sk1ep57bvrQnHj8bt1wtkKQV7JxWqso63UVXOp1n6fK6fitPfjp41F2jib8egbVXrclkfDNKtx68GTzxbhgZshD2rAc5WrXz3GMO0yOpam0jdFoz0POOhpj2YDdU+qqVbjIXpeYwoh5QyROV1CXtfS3zRzWPQtHQaLp8wWovacgo3Sop0eH6BxfNr2ZdPoBK9xnS+dOThOuYfRc7sV99mLFGuXo+b6GrZncHqn9DjZAnQBpAT1m3LpqXXUeXZVPOjza2lqVn0r07nlxzN2f43JSes4XoDBnZhQryvoBz9LnSCzH6Tfqfkbrm29l7uk2eMBvE9FjdOaGdT34PI374ngfZvO9DZ2QNF57BWZjP4X37LHELD3OYHAcj01vQ8FfZ27niPQuX2NhOTMa6Ser07V9EMxN2x9jX2tfwezWh29XYjarL9kZk4/JnrfSvpHSuHdeYwf5c7785FlTt/D+oaudZMtIqmXCqxwbpaFmbGWW35wTK7ZSYbfbM0S3VPtzNv6C1Yu/HnCfmrYVRLvHAuuNGlKqGHgnMXyWN7OR1jfS+pbJ2ySuk6fMbDqcsWkt6gl1KFotuN5T1fIc7qVXUeQ9gotvznomP6GN+XNiy78pGWTzOlcuDBubZpy9LDPI+nYBV3kWLLo4tBa5Hjw6aq4PXBIINyaxsR0f566SK6I0TfgBuKWShfHqumlfM833DG2unvwdJu5VTltiOp+tXFFCzkN5DHnb9M67PUmH0HX/mntOE5mbT81u8btWzOG53pYyoxUsdL5vhOSOWe5k7VjbAiAymIH6IK61ra2d5y2YLYcvo1AVgPzts+9wOkdh5nWXw/RwanoPz6VTt3yK8zdps9uB0rVjbXl18IC0Za6kUgOhsYPPMD2/n3I6+PMn1JCu95XvehiBOSLbg0wjwdGZUijFk8bUq3SuhurAmtNlcvhnZyunaK5wqZIj7raaqj0vR5pVIVC1QKzKJ1+O3uFzajru44unoI4ZQY9oYqyryw/ZtBMshzAA6fT7x61As61ohAFALM6zz9wB6i4ymkzPr47/nHG6mMzMYHVw6GiSwuBXcI+vFL1zimzzv6BUWnPhZLqK2z6nCkKim1Y5opZLrjVDtMVxuz9Q5fQ5/n+o1XE+58LbhvaikbeYqnlEYAM9cgL6J4WUNKqjWCIjmsD1LZC2q+t6S103JOGYYnWlgP5/tU4tnKqum8P6fyJ+EUiKLpYZc/ppmqoB9FVXXQB0L0ZxmUTV67jc8zsmLTUY40kDxOxwFQaiayz6cSedHRbT2c023LaQkQ7+bFHO2iR8JFyJz21LKFlZUyUUsfN6Fq9JAU2Zkt10nR53RdLlrT29SwIfSLRh5bVZHNsnxOhy+bplNcoFAS2erFzm7AEsztsD08W6ElwelBgQvrGrq5RMzoDcxY5W7u3xWhOt3yPccMI6uyb5TPPts/qyehiiBcmhz5i9G95HcVin9qLzb+xwtVNn7zTkIlR5BzrnvX+QcvqfRdjU6bjewg4J3Tg+jnDjkdLvLy/uHerDi6vlrkH0nwvQbHkl9HHWQW0rV519pVMp9PcV8l4UME0bYuksDDqNfa13lvR1O3x2sZn5c1xvU5YcZcJrGaFYHTJTASGyq7GaBU1cxrKWOSNgyr4QZL6RWqZJGI5Dw5oVsJPoJpe8WKXpc1ithheIGml+Qc+QIeVqTzMBwuTXaPVygRVdY77U5DZ9Dmw0l/ljGyiHKhB4nU5TNrkxmzzObphELAszrCnsbu2iiEosjpKK4We8lo5Wre2tdVyjxkLYPU9rpkMw9jkLWRmWswmmtbDBEWQboTzvBMqFOMs6axXoJDIho96QAX1eNPMHK7PfaPnWlYmz4x27ELO82HIeicL15vIO0duzL5x2x6c7ONGQqXcW4N9FfM3QKkfEN0sdgZmWMVfD1V8RRzAzXZNefSWG7XFHvT2+Mgjzfoc1qay8JHLpYJujgSNaYwFPoX3d9NR29jaKBDay6c2Ih0OdZrDrP0FslFWlu8VbrOUuwcvCN0eYiWSwS3NmRS2G3G5wayzyIFaEXnQiRYDhlkEGSPmfbS+VYOcyW5tdfkr7dzpM1e1ZUkRJdlSZnU0GfSPT6LTJ2cfZUR5N164sExsVHnE8q5w4XrqucGS1MzpgmVIGUQ676A+be9LZzflXWuKOqWrlEBoYp8SwFsfaQwuuQ6rLIJ54JhyVFJh9C23KCOpxer1+WLYBlJoKaXf1Q1WxFPt8Dv+N6av+gvl/sGVv0xHzLUctemkDLg81+UPsL412nUOEXYmZsSkJBwUza8bXy3cMQ88QWeBfMnX5XDee7lrznqfN3Z6GMsLfiLC01oxXCDdFjQZdF54ol6OGtSxtngEWL19GytNnk8VGSDSnUrHvOrDBb3xKwKn165d2ubtdGcpkLjqzsKot6ZEZPdLT3AwlQxW4WV1mkka56WGSVsrjP3OzDNUSVssqzFIKgqa2BW69uvcLydnLVJXsGrajgGas6n1h8uopdBnFFaWVRYw/TMiqTWdFcwdD17kPZRZxPA9e5Ad+gcGs3tYRUPsbi7WfEEmRmb08MsKS9pbpi5rAnUbebT2QtM1drPAVr5jMlpsFn02u+yVryfVZXrHLOmaefe3ucH4XU6Ve8+NzzVfJf0P8/a6y7Cx92Xz41uEPHlKDHtmugWnFXTohhTz9h13I+u8/o3PFug8wWZFqHbast2bGbsxh8P+h6Aq4SqiZNdlJWvsbSSmKg3EtaSYnV75rogrOXjKtH1kb0mZ6kOyaN1tud7RbqTN9oB05OXPc7VjKlryGBYOgIatySPuhK+5EWXmOTKxk7TCq2NZNozMkfFYEiudViTtuhePwPac95voALcHp4Log9dmNWatMDnU72X0tKskkAKl2r6s24Zd1p5Ub9AfOXTFGJyLsFYD+JQbrKVYdxcbai6l87dh4Ai6N8/tSAHNPoS7Ohmdm08dBaPQWSFZvzElDEacFNhNfjef1OpzOv8AJ3ePbPPJq5XeOWbTN59Ax9E/M7pvH+j88VpqRi4dCBlFUwKYREdPJCtrjvS9MouCWvV+ZZrfrueGNHvvKnlATr/L7sl3dyFot/Pr5jh9WTn3Afr7lOTZxSKVmPbGQMl0fLVWNSU+MCj1e05bbkGmxG25g9IxNe/O7R6bnsUvvkXNbcT7TzhOoORxMnY5vfzZZvOeiEqgOhEthbVKopGVpZwto5JV1XW7kVriI5B51ZUbFLzbN1MtXj9Yw7oLUpvS4plNp6odvJmG0eLZY1/owIOT0IkUkTKuysaCQq2fSuOdGW36H5z0LBOzZ+4JyPP6vReV7HAjDOedBH0ZuVVOtyGpTbWepiC2o8lGkkM0ZjHRiuz2hNc4l0GetQef0+vb3D7fJ3Mfyj6L5AzFYbHB9g1ZeQ6im6FzOlzzLzuZVDFY17FMGPZYpOJMYkGU9oUM+g/nf6Nx7LSnsw+Zu5DzL6fqtuH531thzzZk6dsOY9FYGpvqtjMWgiEdqxysYjs/KONfXfMMHU4d58SNjtBS7EHB1t62mUuwyRB59HZEdGufKremc8kXzIYJFpSaKpfUET2V1vo3zsXrDaj63GaOV6juxqqRnoJILGvMSdhaZ23co+8z+lYnzUjtYBsByt/N+ZdPwXP7eg6JBJt4EUkcjF2OWvcAvoU1MeHi2QujmWxCRn3GiWkN0ArFCzvojhPalaOu4a05QxFuBjbJGzeY90NQ6BybEc9qZCzVXDhkjn8dX2ZBYNHlcq5rDwGLt4iKYhzrYkwbu23VTdJ6te307M3Ouky5R6Oz8s6Bx3n9AKusAjXRC21c1LZxpbGSaFt3V3FUtp0fVuMdLB/V48lf83c+B0NUVwjsHMNOfI6PR4HUnsWh5LpmD0xArJnLRzxG5CWxyORyzjX1z874e3kuqc3usvT1GNUeW2wjsCTZ9e5DqKvR8z6nmDXyeu2lezPkitEIDs/dyDFWqqSqR97LVc1Nk0DdJk38kqOoNsXSAxrO1uMxems3U4+2YnRKEjFgUGSTmesg6fyfozePdRRy6OfH6ZpTN5bR4HP04zaSLNqKUWQSIhM9JGcIlEs7iSC87hxnd5OhTYMmtNRlhW2ljMUBLUswzc91F5yhvc7kSnjUqhz5jDGotGaghz0N48qGot/i6ma8SxLe7X2euk9XOqLEWPffPf0Zx4r1iVWplcyBHrwIiJCWLFjLilNWCW5FEQE3FZaGjUNnVzMPf5z3L8dbZ2z4+mjcPYcfmxyXVF1Ngw+l9s473OTa8f7DzOYcMVV2W7hG+f5648BtpCZwug+lqDH1uNVHd+ao1VN/l9CjTfNgrbo5lQcxVIZpco7nrT2Pgdk1FmDXa6fJ2gn1XFdFyz8lNWrC/DKsLwIg6u8Qy2eT2wsWbR4AOxmKw3PZm6TQ84Za+5XeG0u3ztlnbHlUZRw2tbn6TJwJVmQbVullMBaJl+nJkCsJTri77mW1VqyqiTkk64prISl8lsclwhFTsRSzhHZgc+IixJVrCozR0VsdAG1FzJY4nWYyoI1YVn2TbYDZK6ecFr7GYZLCXOx9gbPzMxZUMgipPPFkKcCy4TBFHKOEsKNma/kH0RnW9Ar2yW7RH4XD5fZYQnaTd8t2LM9tV6ebPQ2qyNg1fY+aVvnYjfIXpwHkBRvzxT5vVsokFY2UFXXOToskH0Dl/D9jaU8YRJZaVl6VavPMsmKyxw8N5a2DR5LP0tYTjD7nWzeWapgZSfRY1uC+RGmnyCWgkpIVMnrbmXnkye9LlrOrHJEjpBVvLTH3G7zw9LI+aa+su6wDBHshwIZscdWcXWy0RrWQ1CJRSrnuh8/1C9NM+GYk2RNcWJnaDGn6qy1fZ5haCZBnUJc4cpDP6Ka5YzOUhrLUO7lg53XZmrAYQOsusXmdbNunyO9w6x0wTs8WazyJVE0R2mssK5r0IYYZ/CQxg44ka+G0sZ9DCdoS61hI15pPUoPJ6tTA91EujzhVzqZOZt0WQSzwrLlz82rmaazyEunFpM6NWGBXR+Z2bVXcNGQxWjxVtTFcXMN/Bl6PMnzBc/vGBwzWOi0vO9UU0+Z0NQ3J6itmjWV8pitlhTX2ck215htCYAVsoIqMtc8QVWjYHh2R5B3C0RVOrPnSoJJVydSrp5ZLJxo2EE0IYsEsY2CKeLRJL5JT3NdROkhfVmW1MdDaUJLUleH6oYQDI2A0NxTxBRI1hKmbPEQjulmkWv1FXdUZZdtJnq/X0NXVxzjgXUg5qo9HR8josAhm5zOjojzDUN7UMTXGpAVQI1SXC1o62JDv8sBl2Y1lGTvEGYq4Pyz9WXa5Iwlq8nMnuX1JK+xig6cykuaC8sMjIvVtfZusWV4NVS6+TYgQsbmnjqmGOi0eDLbmPt80XdAzVzAe3I6qLP0MtI+FO02YNl1ptFjbNixYGilnHGsAk6XxxOkTT0MlwiFsYwqSFsu99706wcbUi2Ejx0MU0SWmYkCVuO8ClUGgAlh2CROgq0O9HYn1BF3Ky/rCvpnpI5RuYsSeHG6FtVYRtjkPWMi5S11tTko+0rrQhWGWG6UgciS4qbaqKobOrsKtamyqqlfA6AC34fiibNm9xhQvqWX2+EsGAyjsSFWkiSR+IGqO0FTqqKQ+lt7vLWc4YEbDNBcGENqyA68yxz0Sw2Vdl0nNOQUjaiisSuwo9RRPlpnNJXpMWVvhGIQkE1DwvDIbMqrmJdg+OMw9DHGDCE8PYx11g1WyqguIwbUmOHlWta1xqJkGWxGUsVbvRvZdK2N9XPKM2ppG1B1dNYJAbEuubHElxRSzOsgkxVfOq56KISyprFrY/SiIWSS0v87YSHUWmzZUySOUDnnHJqxG+WVIkTZDLzM3x1U1t0Ja6+S0GlQuZHIUTUuk0daHEVTvDcJPjayokZUlXZbfmPToyvp9rSDeyxmjpWJoRp66xEhI9dIyWWSckRgNOlrVq7eWnJuWjCgpIam4qxjIGyGvSrWKQ2TquYCs5mCkOiny+rsWwi25HSmhkpMAR1NJIFOOxRfg5KrQA10kEgeJ0s4VQ4JLHj0TCRIaO4pimiyFzfEt6MbITXkxQpY5YaqJWyUSp70jVb6XJG1ZHovquOSOO5PJBJclJCnl2NRZ19WF5qWHlRsuRWeEtbnrWpYESyRCUzmJUYsTpSeYsuS2p9IYT19uA0B4JowKCGRgyBVjEvPHfI9ssUtx4dzLKvRS2j7ZUWpu8zRaqlQc2WuMuaWAnCWKNjluNNcFLNgIhohntaJTSjzSX1jQEgYFdUusCZRXXVubWlMEOdiAUd7RMku9RlT4N2dEJpWxZa9TC6K2iGZyB4lVMjx5CFjaNlMh9BJYsUkjY/SnRtdCjREkllgnlCSQrdlNR8od0RUsV7fVa+8kkb4pZbH+bKVWJLRnnyEsjMuCmV5YmQIRDIGx7bDzX+ltex1XoKe3rDpkbkC3tVlxqvHlMljnkdosvsGg4NYbobyIJIGowW6JWgTTobG4PJIrBnLcRdzlQFXdpeUV5c9X2Xs7Of0NjRmqxDlhIGGgySegiQSsYwny5vMSrL8PLdW4JVeBoM6CRIfEWN4z0DQajJBuBnmjcl/mrQq18VZYPVdZ2+zcsx1TZJLItdGBSQyMlSt82UskUsjmPSV5I3y1jV8uBw5EprmxySxo2SdIvS5ZXwSmoqS195JUb2PhLFIyUiNSWq+SR1gD66QgeYTMGtKyWCqJYIQPLIxyLJZQrJDDavhiviIuogrGtlSTsS5DscrrWBCCUFcYI+ICj9JGFwI7w3bhWtCcs4iojAsuquLsyxCJMSLahtrrQRWvK82jPisFgFRQESkJhik8nm3RCMbLkZ51R1lWkDc8cLpbRyw7oe5qLUhSUOYrJYxJTHQzVIjBppZZNa4q14daeYVNrCMN1o88argdDNcT3kkmjmggvkglkj8xYRLHslQe82W/zWSI9rJPLLDIc1iSkR0cuaNzbqGaGWr8xzJI3skkRytkkJGkuQuZNRzxI2VFCRFJJFOyD5ko8uawrC4Q8kBQWyVWkLRpXS0hkZYxbPG6Y6FZGkkY0w4E6GaAbQ8e4uQUltVXLCQSwIfXdLYFVwwNCq1s6Ka63PFOv8aU1wZcASKaOaU8ZyXSKx9W9Grc8rHSPtKk6rHgJZUSJvrp1mBPdMkh9LlkjS4hQxEoYoEqSWcdLhlpTPurqjsa2Qf0Lgkb0WRiuikLjRZSROZLmarZUqwyS/QSskfDI2SJyrI6LyXCWtlqo2uilyOinlDSRES2jP8ASOc10jZWPkgsavaHMhI9oE17FkgMGmgx+VZGNljlr53pBzwTKtyJJJA9WXTRiIak1iCUdOZOHLgeyQYO2SWrKsB57vPwO9Klsq4wqlIAIuj3hzXCrentirQ8t6BkFnQMnHXb2PjKveT0pyPZVqjfSSNR1xT66zGxoZh6ts0ZBDNCo8p6+S4RF5kuSeCaVDKNLJM1iXCHjNks44EkGJgIqo0ink9GrZJGyQSeTz5HMZLI5Wsk8+OWRnmtlL5fQvQywSjGtbdeavqJXtWU2dkMkcqLI5r4ZcjmPlRXVNaFIRXSVYz0fU8NNHKMjlhlonnSo52ukhnhKkjh8lWTGSHcUeaGrINHkMXgn1tWsnoat9jXmyERedLpEcsGQls5SNPDSWUgUVzRWeauSqypbWuEsdLHIu4XotijUklo6N8piOSX5zXSJYVxw2kEsdHKwivIZh5WwXywS2MrJoZb0X0qNropc7omSSuY2QjzYJcpA88EcgSaSUWWOSYeSKSZrJpF8sck0aTyQuZ6R0EjZJh52Sejngkc+Nbn/8QAMxAAAgEDAwMEAQMEAgMBAQEAAQIDAAQRBRIhEyIxBhAUMiMVM0EHICRCNEAWMEMlJkT/2gAIAQEAAQUCbz7jz7mn4H/UFJHiP+KhcxvBmSRl3VLpuRdqY59XGZxHiD+Ntbe3bWytlbaxxtrbWKC0RWK21isVtrZWonTZNNxUacsd9bORwen8xFBVpYRtKcbcgrW2sVj+4/8AUFAUq0q0VrFOuQkeFGQaFFax7N590+2KxWKdsUzZ/wCoKAredgcdClqxG6eYi2it2b4UkC3On6j3Xco2xYrHO2glCzkI+M9HSpCsls8dbKK0V5xW2ttYrbWyttba21tqGMbOlRBQ7ajcxAW/WjVTJawrljDinWsURWP7j/1FpFoLSJRiwMVittbKK8bcVjIPmj594lyxiox4qZttFTRGB/7x/aooqVbacClrSFzfX7dUaA0c0hsWj9P3Ft/j4rbQSkjLGa/is6OrSSPHqk2YNRfZban1KudKjvEMfaUrZVnpM+oVLatC5irp1srbWyttYpFbpplleOlj3NtxWiPtvE05WnhtTDcrbtLLMbdaKYJFEe2P+wnlKWlFEcMlCLnbittbM044xTDmiKxWK21bLmRlqQU0VMtP5HjFEf8AQHso/wAZn6j7u0J2LWkkLfWZ3zSB7ef0lqHz4NftTp0+yimAqVqd58WJ5CSrUjYMDZqJ8VZXNarHvGzkqtadqU+lSajeSald7KZKhsN2n7MVithrZXgW/EsrYRRl5o9jadG5uba1ewrUdUgY3l1c6uY2nV/nO1GPNGsUFz/YaP8A04/K0lD2xU8ywCO4SWgnHTFMldMbZB3UfOKxWKs1/Ky06cvTCmj5xij/AGD/ANo9g3AoV/8A51FRnaw83bb7j05dfE1G+W11HTboR/IIqI7K1KXq3BNKeUaoG70erWfFBvkWZTsVOWjBqSEoMVtzUeE0FlrbSS7A3k0ODLH1aQbW2rDcT69No6S+srt6uNVk1SuqwU3EjVvpWNWuodSmTbWdtEex9j/04/IqJaUUBQWrizW6juYXtJrfUniq1u0uRspl4l+xr+few/dNPT03lvY++2h/6c0KUFjQoUKFLQoUtLUy5hhHfZag620ybZcVMQsN4wMtLSYqNlV4ZFNQtg6bJmpU20o5NOd6lKxyXbplaxRFbaWPNsaikMdadp26HXruHR7aRkiQjJJIrpZG1qxuK5iNnA5kUtbxHBBo0fY/3H/1YrHtF9lFLSUorbSrxfWgniuLVoDFK0L2mpxywi5SYS/Y0fPvp/3pxUq01N7H3xWP7VrH9gqykEc3sKFCloUtCkrOUUVaXSojHe2KuFzDqHD7Weo7SU0IoUCXNup+VAtQzQy1pzTRPN3Sij7ea20RRWtlbK20H2wbaRNx1fZPc3zxXtxcXBupLKHqTSW/DWuCbc4K1sxVpKdybipwtH2Psf7j/wCrHvCO+OGunSrihSjkCpGEa6nJBPE/fVpH1rlbNbaOX7Gj599P85qV9ixTNdXEiUy0RTD+w/2YpR7YrHsP7B7CloUtLS0tCgtCPFea1qQwtZSm4u57eVy8BUr9kttwlVq0zR/ntcafJoVxCetZBa20VrFYrFba2cEUwrFYrSlP6h6jvYZtNnkb4wQ7rO16EUp3HZRiq4tsxJIHEHp/r6RaMWgasUaPs39x/vHtisVittQL+RE4EfD8VGKVfa/iM1p0JJZI9NS3toyY76fxJ9jTeffTx7apd9SWzt+jbmnFYqQew9j42Ekoi0xK18h6jnz7Yx7GgPbFCgvsKFLS0opBytIKjh3H46SxTW4hrXpiz+mYurc31ur1La93TMs+h2zStqmizJeelvTyzr/UdEtdWsbNX0wwES7aZa2VsrFRwtM91H0q20yUVrbVq2wermhjW4f89gvxLiW4aoL+XfvAr9VkLpPIwztk0i/MkMoXqmjRo0ab+00KP9wpRWKxW2glW8f5EQAbSa+NyIdlYo1/Hx0V6jtuvr1x9JPtR+1YrFWHAvDPBLbr+T9RV2xywphipPHvK5U8kqVSmYvS81H2sk5M/wAtZWYYIFba2+//AMxQFCkpKApRQHAXbUUpSpv3MGtelzcek1KXt8OXGaV8V6RV/wBS1BoprrSLUQD+oWpNN6u9N5trWV+/Fbc1EM1tpINyxSG2ZyZH20y0Rkuo6dhHlfVlws2rSqevpdnJfpqtilvIow5RtmWZrHTetcau4RWxbXB5o0aPsfb4szKuntU9s9uaNH+zFbc1jFA1GMjZmhFQSttQ/uRpkLDQiAojIaM1to0fbTIt2qzDsl+9Hz7AVp6ZXpU9slNYxK5WiAA61L7AcvwDzQ4CVGQI442qPTLp6X0vqRjmRoGik6lCgK20VxW2gKApULUBSioUy5Ta6ilrFLSpuATcnqOL4+o6Ddsmq3kW5J02kK6L6ftLlrptLfdZIrVrU82sepdMtTHYrEMbKWOoFxLdaV0LdBlHHO2sUy0RRFW0vx5NX0l72/0mw/Ubiz0prddQllldLdZqEYkWODY0d2YIbq4N1cJF1dH02RngajRqC3a5kdrGFZLli3ypcC4ere6Z6nsgI2P9oFBK6W4NFtoErUMfbtrbRHMY70+oo1ijTUaPtpa7Un+kn3o+axQrS1/G44Iqb60wphU4rFIvN2uxDQ8leIT2+mdOiNW1rDt6SonrvTFt9eaPp1ikrFFa208ZQqKiOxgtKtR8Fz1JLGNXk2baHKgVF9I/PrOIfqEf4ZBIJo76PZUs9xWnXGpdTS9R1U1qN+mjad6OsozdqKkXgJWMGK23yaxKEsYOJbu26bsvswoittbaltvkyejdJltLq8kNrc3waSX5Fzp4E87MsZU3bE2iQVpytbvbIyQtRo04jhhuYC8hhRB7WrbWt3yLuIRTe2KxSLzFHy6dm1pHnhwlku632VsopW3mEdoFYoijTUaPtCvddggP5rHuK0lfwuKZamHbimFEVcigKiXvv4/8Ymo/LMOppdlC6aeA1adMKudRt7SL1fe2vqOxudNu4YqiFbaxW2pWMrAUopRQFIKAqPzeKGnHFCrZAbdVG31rbYFvMsUmj6ivx5JBcJPCwrRrG5nltY5rWL1lrbavc+jZBHqsK8zDuC10u2zO2rz89La86gO+VaK5oiiKxWKIG259Qrp136hi/wAu9f4q3MF10LO1uDUU7SNLmGz0+Am2dBut4zLPPH02NWEYkvJQOndS5kmU7jC1YzVvGWMI5v1ZpY9KvJqlsLm3pRmglItKtbeAoyybo7NdttRFEVs5t1/Ee1f/ACBVaPWoJKSZJQ3uat/vd52P9qNYrFAVpQ/xytOtTjtrFbKuo+RHUMf5Li3E0SWjQXEiYaxsIL4TQy2EZM621rfwpcXznV5U0ySz9P38zugWkWsVjNEURQWkFAUtKKAoCrBwk7DLbMVbp/jO6QDWtStNTWSHptCSHjuHFfNEq6PLL8uWYz1fwSibSbh7W90+FbqwK5oJijbsIYwQ3xzG8o6dXa74nSlgZwy4rFbaIrUNXhjGt6WdA9O3Nx0raVtzahBJVrC9W0O+TVG22cqBYG5pxtu2qaIxHRF//Q9QzGztoRhI4g0hhxWo2nx5GBhFth4476eKA3k1WusXENPbafrNar6Xm09VXiMUV4VeduAi7UHsaFWYzCRWoaNHcpc6dJbvBeS2rW+pS306uDTTIK81bjvux+B/O2j59hWkr/j7adKuUwuytlBKu/vioF/K0e2tU/Hctpzmb9GCSri4TTbC1Nrq1sLa/wBJDan6Y1TW2l9Nzt1GVaArFBa21soirdR1ZVBlVajWugdu2lFCMmrVYPjat6kitoby6aZ45ujPfDM0BXfgERx5fR1CR9TN1/UzTPjaoPxyeiL8z2lxB05VjDVDs+OAFurfbc1fwbrjUF2BhxBqPx7ZopHMdq0jNEVq/wBUS3X0J6e/U9Q/qhO93rFvqHztNe/ZRPqgnjtrtRVpcFn1YIBKuXIplpqlcyHS3EVz6pXfN+3Fp9wIp/xSx39yNRMUGItOm6dQvuiib8jrhkcilvpI1kNpBbG3WSTpFaA5xWKFCse1gcwUa1O4igWzsjqVxaMbHVDEHf46CscW2d96P8Y/2ChWj/8AHK0y1dDt2Ctlbauh+XFWv70i5rVot9WGp/hdHhh3lXserNWpWEvyvR3Wt4/VREWgFOdvAShFXT421trZyI6RaC1EtQ2KvpDp3Xt7qM9xtuspq88FXF78ms+0f1EW1bU9SGFTus5tq2P5L7+oh6vp5IlKabqE1hcaNqRnuyvaCwj2c2I6Vv083Gor/k22m9er68t9JV/U0zTH1fOjN63u6T1tcA6D6hfVbP13b9e+sp2gLTbgV3GPEI9PX7SXUsSyUy0VplpxRokrV+gvrSe37r3PxvSEBntIfSy291faDGkbDo3010toVg6U7pQ8TS7TdMJolcILjWpEht9St9QmuLV7ZvYVisVpx/DWa1C2W+XT7VLCLVYEN0aI9rUd96P8dvPuKFaLzb4phV2OMVittLei4uMVaDdM8ZFX/wC9MmLzqC5sfAsncxvezdTTrjUduq281zGyYOylStuAwrp0I8VsoLSrQWohzplxmx1S+jsEu9SkunbNBs1LaV49rZcmXTnareR7ZrFIb5IYDnT7Rlb15Kf0TSJjG0lvHdvcaPqOjv6c9aliknUiVamTbFVxJGtxNrW2tTvPktcHDlya/mbsT0ld7bPVX+St6I/mBaRM1qEm2PTS1oqX4kICyVNg0wpxRpq0qCS708AXTXMavZ+kJoLeC3EnQuRtq4n62oJN05baV9f091YBJauLrc8l5urrdupXnbZy7DpGtGGmtba9JXace+nNxUkgSnbewjLVcwKULCOmlLUJWDWv7l//AMVh7Y9hQrQx/jURV4Kx7YqY/F1CzuPkR2KZuJIa1BP8l4QwvZHiQ3QerG6CNElvcy2mlW1lJqF78idTBqcY01JD8bbXxnNCAiuhgdOilBKQUFpFr5otLfUr5r+ekbmaIxvFLVx2ya/bRRpajuspIblYLCO4qe2bSr+0vvkm0kJh9Y273GmWL9ObS7s2ep6LJG9pef0/tLh9UXWvTc+karb6iP3FvtftbOtU1tZ3urolRdYEhEoK1sqZd1aA3ROt6h0baFTtEfAG1djXl5aLteM7BbvyfyK4pSFkflvNen7ZIPSMcz6Zf/ddEmMUsVzPKmvXvVglXpyRQtcP6e1CTTdNkXDfWrr8NwJBT3HEhLOnkSYMeobXsdUS6uNRsRZv7ac3fU7YpixPTYAK4pu4RFVbIerX93U+LNv7BS1oX/F2Vir0d22tta9fGzhcndp83Sn03m4YZM8T3F5Bo8cUupTlLkYxznT4pGSbUJ7jVG76kJtUty3QaULUl8YgmpyoA9vcJcWBhDRcmKglKtIK9SX+UIpvAfmAiZZYzC8v5I4x+saPb/b4zM9rrdxaSateWmpNFdG1l0r1HbJHrfqS0urVspLC+9dOL50/UltV1Kxj1fSLIT+nru/9RS/pDXW6p59tTXBNSGoJa8qKCg1lrd36ly8UKSRRjKXx2QaHDUSYcLtaMFVtHzI9PTCtKi6uqen7j5el6oOrHb3HSrSpInbUNehS3mvI7WKeTrS2EnRm9PQZuJP3JeAbKC5mjt446n0u3uAvpAT3Ovemf0ZpYzE8L7Hjmd5dNvpVq7tUMNWRxLuon8pblz2hwadhvaANQXaLX93WTtsmo1isUBQFaG4S04YPu33Db221sqfTf1W91XTtkgBjb0zG9+93e2tqH1gg2c/+V6ihSCeMiYtFupb4WVvpckVtNZ7ZhexEpgJHd/SKHY0Ds+odbstbx7SSa2V48UBUMPUa9hNjazTl5JVoHmZem8T7WlRFaOy0+3sbLR9CkPq63eDUbTwEWQPpkLGXRUpNMxR0tMavEIrq1butsSR38tenNWBsNf1Ky1GXSIWRrvEFxctVw3AO5Uq05jpTwwwANtDKNWov+G1To2o+0pr7GA/llHLCmWrO2muLz1LDLovqm8Ad9Q0GSCCKC5AiNzI1zH01JyfSeiHVr6XSYtJHX+RTtmrSH5uoTQvCwNbysNzqz38OqWEk9WkUCjU4Cl7Z3arcWOo2UlXllLp89txKzYondTGvIwKYbRTSqKtpvy66f8Iisf2CtLB+NbqCA4q5XMm2sVDbiCOYbn0j0vFqUuu6rDZW8t007F6S52XWoXbXAnm6J/UZHiUlmkhEg0q4uLGa21H9RfpZplC0oCrB21bMDQBYafcNbtdWaPEFqa4S0i1n1HPqZ3ZpF6kcwKNMOpDZWgsVWY/I07VprWKe70TUDqdnGatOKhrHOOUFSpXqGLbLp/NzYf8AHvJMH0igaSZTBLYa21uNTu/kS9QSpcLmjKUq3m3ND2x44HNSNwftt7YmOL76zN3A5B7liqxjLSOlFKYV6Ks4tN0/WNQfV72aR5ZxeFBqdtaXj2qXVsbzW45LjTNMW5j0i9TTbbRtXnnu0eK3hacymwmaDVRKuoaVDfdO4fK2zeZL17S3kJkexmMkrZgvzus9Ys7yS+1CJ/yTE7CcAnNNQ+r/AF5kVbYVaRL1deuA0Jo0PGPYCtH/AOIVBWGEOko7qxUnCbDLNrFwumQX7tLOqnBRjTwHc6PuNmy0mFZFG+KIytaaaJKgtorKOVmkqQHbL2pcybBGemsb1BJuFlddMva9RPUs+I3i6hcSLVvdmJrxRKlqPhwySs5ya06e7jRfVrwpPfW9r6ung6VxFR/c/wBqk5X1EmRpv/P0p99rfrtf0zwL2TdcvxTMcFuJJKkJNQ/eE9pbuzRPDDnxX+1229pR+ZO32t/vHD0onFNVnYtqN/6y1ZI6CYqUYoXt0jvq1w1vaBTHFp2mXMWnQ30Fvpekda2k+OKd2hdJjGsU+yaxuehFLbJdVZ6xJPHLlH1CRp5bTTlCC1VJdRtY411FPww/i1ybC3vmmXNFKYYpXyW+sYxFBIc/I6T6sPxmjQrFYoCtCXNqNqEOpqT7+0/7Olj/APT1u53KcCgM0Rihkv00JkgLi7g2Va8mxtuqyR9NidtF6kba08h3ynNy9xtqCc5t5RiJ2drS6YN61vl/Ut5qG4q7sd1WqvZwvJzu3F81p2otax6j6wN3o5FPML2yho8yMO6v419O207L/Tm+NPe2fUpQbXRvKGmO2rW0uNTudF/pein1lokEOqXdj8K8jDsnxrk10Z1DFwBMpP8AOO492oyfudTBLjFj33TipBT16aC2lvdym5uYV3q0OymjUu6LUSDYYValRY3wavbXKmX9Rjjbm2g3GUjMJPUli+TGsjBNq7t1Z4mCzxahvubbtF09x8i5TkYOf5NGPl+Uj7kWDaXYl9UIJxRHI9xWj9lmGAZ+mpblva74t7N+ld6kN1Zyq+c0iiiu0xbcXcW+o3ML6USyBhiWTbXU5Y9sj5a6cRMHy0bYq2n6dQT0930LW6HWnjsuqJbLpVn4Ucsm41v5xkDtRlphg6ZcP/45DeTio9SfqR3UdwRRrWYOpE34rhWyLWTn1hMLTSD9pDXpf+n9xr9WGj2mi2oSvX0PTursNcS2z9Bd88jiJq/1mjSWo2VqY7WjXOpHGLWQ3oa1cGxQidxTipavD8T0iFqMbaZMnpru67C4hmXbS81HIXpjmrqL40htTd28d609uV5zzNJsoTjdtWNpoWgrfms0WrNRt3RNmPdRNE89TkyEqGwS/dH3T6x3XRWjQGKx7AVprH48rrhIwIpJgaUYDybKvWza1eHc8y9KdZDvzmk8qBhV4u5VEb81p100Qh1AtUkm+g5o3mVTEhls/lv/AON3XwIJEIjSJqi2odeleQx2+KW6w1jOTcSOTTtwkbzHeAeoWaNshjUgrRAToScLGx3MM1aXnTc1cpuj1e26E2mzfK0a0fqH1jZte21nZXGpXPpr+msNgyjaHGaAr+oyfgn2wwG6dHGorS6lFhL+Mme+VBbDZGcu8XaZpD09HuFirqqxi25hbfA61Itepo2g0kU2Sp2mmi3VNkSBlVS5JGXuVAUMc0/dUbSaZI9nb6tbxTdSgMmZ2ZhuYJPsTR5obuDWNIk0tt1Z9k82zZidsDeaahFXTr+d3Nsv5L85uTTe2KxQFaf/AMeyi4uOEUCOjN1TtCrf9tqKWPqm7jYttWWsYqNqSSg+amDPVy26fSZAskc9uK69OzTM9vNDDFMNscxWT0lIIH9Wek9hic0syQoIvlC4f8Ef0tW2U5pF3NeS7FFCojw1E8ae6R6UTmnO2t+QW4067Mkch3Vrtp1IvTtw3TtbjBstYWHVdD02x0y08hvFBa/qLF/+ddSu8O3dTrijHXSzUcXONolzugQ7pcdIRCugKtU2yRQrDEqhlaHefXF6j3CHebeUMHXlpPiU9/lheMaW6yyTqa6nBlrqVuzVtctpNzfacmq2FvN1F2dMdDtijLGUFX0fWcRazpyabcyq0MlIebWTCM2RmhLSNwH5ftY0v3ueZCab+zFaUPwwN0klm3R+aWPYqsxN+n4dtAEHUYPyu/xhHItzGVpHoNxLMXW57ZY2IKdtahO+NNvGt5p79p6Xbh3rRrz48LefVPppIK+EzPJ+WRm6rjtpxyJDUeWHqi2ttH9MUtR+H9rBuhaxTbxI+5PjQSibR1oJLYXkj1enNvoZJubVsPLMRqPpfVI4rZCCvn39eDdpV0f8ENW72xUa5ZqU/lzzO2AppfFuvfjCxPsrSIxJqWqmae6tfFs6yTSRdur6SXjpHAoMDUeBW/g8e2cU5yNMv5tBvdZtIp0jm30KMe6o1Jqa221BZy6rYvuD0KtmyM8H2jGRjCZ31sqRVSN1ojlh/YK0sZj3deS72Y3Lb1khmAJ1H6Vir70866Hczbm02TpXRXFNwUNFMrfjsFQymSG7UlY0wM1nKhcppo32+nT/ACbD11rnxrbrklW2o1P3V0N1R2MjNawLaJ6j1QarqFLUdE1aJ1bif8k8SMhF/dIkOsihrFvWo3ou1bUA1Xl/H0fT6CW6th+bq9W80PVriHT9P9WWsoi1VhUNxHNHmvV0HV0i6DYrdW6t1RHln7ouXdjtOXpPKjjTUXrtzRr08u7Utd1OKaWHCxiA/ISPeYS0UvqLS0srs8UtJJtPycBbgsRJSdwKYHDC2uW09p4lKxM0lNxW3FE9RY5Oi66Tb62t7p1zp0tQHBV8jNbtxTtHVJAXFeKCg04yXiplrFH2Fabno9Xtl2pGJglRPDKyw5q+5bFaDYC+vvUt+JX1Qrc3aq2Y5OrG1Rnkt23SkxRNlLeTYeGSNhtOa34WM9mkfs+mJepofrfP60D2vw27FGlkZTDesDfQNNbe6GjVniCKOTmKR5ClhcyKmnOkYbJomtWl3L6bGJIn6dWytLWi6QmpWmm+mbuJ21u602rL1ZHHCPUSul3dvd6XqG7qlsHeKyK7RStiixxGzgyg4YGoySYkL1LcbjoOq9dGFaXYtqCX3RS4incmI5MaEIq1dWSX1tdWz28oOK35oUMKFkwFkDES7gTRbKozWMu9NkcwBcr04UxWs3fQt7K4KCymvVpdNsNXGu+lrj0+y0DmgvK4oN/Yw4ZKdPY+yirOQJFnhpqMLy1ZxGIFhE1y+72z+kaRqd9JO8rUik1a5WNjmhS8ibgJ2ScAwPkjCs0lK1RgmtOH+H6ajC6H6+syuogdjnK5ocGNQzenvTs2r3Xr+G30e2xWPYVEnWkk3ztb2kUVJIkUc2rE0d85QKBip3CDUZdzaFHssNSbpaXayV6evza3XqKzjt7+y1iCutpVzUV9BZQSeozqKXvMrpmtuKxQX28BD2MCxMeaigOZrkyUpJbRbv8AT5yVkS+1SbTrGPEjxDY0C75HyGVaCVrWh/qkU8TROoBoOVrq4HVyd2CTkh8BHzTfU7oas4P1FctU9yWq4uDdz2/cLCXbVvdRmrTUZbSrv0va6wsltLZTYoHFKc0tAUq065T7LIP7EWoIA6W29BNG+5JjlrnFN3iRAas7b5N16vvE6Vy2S3NabbNcPPbrFIRx/KnAnG43PbIvIDYoSdSivCpUMfFpL8ebT2ittL12Y6nFdwNCxPsKs4eq+jwxaHZ+uL1r31ABW33hHQitV6Y+WsdNO01A1A2GElbnq7GKuDltNX/B1aAyadA/TbT5++/gfXNF3V12keK7khB1aW+0y45YpTLW2gtbaYUpGwSLlEBq8bpWrPzEAgSTFaTrBs21C6tU9NxgCtxrTBvma3yotxXxxQXFepvTw1GORNpzu90koS8/I4V2qOVjWmzT9V7K3uRe2ksE+rN02VsLFNsPzunWnarGXbHR0/UBKXubTXodT0qfSp9tRrytCmfZOrVB9HrPsBSCrYfgW1cBhtEaUErbWK04dOvUF4ZLiRtxihaaSwslsoprXcZRyaQ0xqeM1CdpLUnAikElAUJa3ZqG9luYToOoasLnSpIpNa9MzWLxWFzMYfS2pMuk6UsFT6gJF9QKV1YLxP2LVtGGbcxlM7NUdDxHGXPTVai8yVeS8Sc1ZjZa3sB+NqtssLWsrKPT+r3FjLqtsLPU88h81cf4OiuuR4pjTSEFGxWacZqGAM28KI60TQbbVdNuP6fRJHfafcadLuqOfBsdQCLNaGAtmtHQipjtt0XIK01fx6q9OdUMMVjd/Zbw0Vou26CVhLe3jMy6ulxWpRPBeijQTK5KnTNZaOncdSyvxZT6Xr8AuNZ0qCNwKArFam3SisZetansuX90FRrSnbHEn4VHLErHbN1bciiK1G8+Fp97Pva3he5k0/S1sUxUELSwaloU8VS5VkkxXUFTtky0j8bsUrbKju3Ux3KuYiM6bqUU06HNa8A2t6nDcJcXF8ttL8lJ5jJtZa9U2/5LePcsh3NGhkeafYi9owGqKJlrrrUFO9RTqKd+y+kr7Og6dPYu0V/p4nEL9KbR2PyPU1iMYrQbKKabXdVa7vmaVg6MDtopwY80khNcFo2xJnLLgHQI+jo7+Lq3juY9U9IVcQSWzwz4rT9S6VSQjZomGSYZtreTdFuo+/qX0xuojaSc+yjc0CZq5t8HZuAh/JYQ2i2wsUWO80QavZshjI5qOTbUiioo97W0U5LXvUiiuJa9Pau2kPPpdnr4kiMMlXEQlt9NboW5IeNjlVehUYqIVkGhH/jovNyiytBD0gsge5kdIzrt8ZHyZH0nTBYQv9cVYviDUtRbTa1Zg13ms03dTAmkyGzXn2HFabKeroVk1/qIOK1SRBrfqAFBdOravby41Hd3bttTQx3ttqMXwITUEfxbOPkk1HyU4VsPXTiRXxm2iC1PLuq4HdFzcou6e4velPLaxvHr2mpbGyxGmk41TT4bWSa8NtHZQv8AuHgSg1zQcCn7h4CHceoI7ndvbHOmOG040/lzk3Vjb3yeofRU2lLHMY2sb0odGu4nk25Gnvus91bvbNZr1L6WFyHXaagGZLaApV8Ck8m21lmuDNVmJZXt0himsNO+Np/qHSt05jC03ig2K0252NfzSYtLdehFckCzuJ9PZ501nSZH7VSRo/ijrpGkCP4QUgrcI0han3fJDlaRhma3WUxuYZrKOTreoLeWS/umkU+lrDqUDUn1NWzBIdWv1mivCJnIrO0f6jyqCpohQHvby9Cf0WqKv86xCbW8nvJ9Tv4z19atptlzHW3Isf8Ai61JvvLO2+Vdaldm8uRwM1BTHFIeSqujRjNvAircvgSnLWRxfL/yNWjHz1Z4jezG6tbEYk02Ta72UMd3qmoMZn7hM7YkYliKEe2t3FDipl7Ul3wW8oYaRcSJZQz9eNjTGia9Zy/4U9ql3RimsXt7jdWna1xYMVj3cZoN7DzmvVWgfIZo9tW43TaY0VzZax054JM3MkS7Ks0eQQRKs+mXiy22pWRkGp6YLcvaLUlmyV8dhWBGq98kCm/u75FuKulFnXp+/wD0+4vY4Zroz9MPL8eMHNSfVKDEUWWNLdu+0Je4j2rGCALhtgtLKXUXl1BYIdQuFCWVkdS1YRrYwU32qQ7LS7O2nooQXOEo+BIaV91SRZojaRzWnWSzyemYmim1nW49Lq+1WeQW99JFJYXhtp3vXpDtrfyB8eG5bfLL/wDn6bEKJoVCQKeQVEwrqrjqKWjmj23ky0zVbd12gzc6woW/6iKI1jN3caZ+oabY3Ydeq1/oMsuZM5Y+ZcUx438t5XxvqUYW2bsiOK0e6KwxXPEc28GmOK9aRmJzbMzfp8skW17G4hk3jSdTMbRXCTVHbySmWzmhpWrd3jk7Qa1zTbpdYmtJ7esvGzvmstu2gVbzIskUu+bT5RHT3HVTVJstc2oAjOKMIkptPlJNgUWKUWot70ta/wDKuW7INKuJbe+vYV1FLobZJSxm35uYqJzJsWOrZWDWEzCkmCAyIoyqLeayZquJlMdwzXNWdtHZwjDleVx3YrVdwNw6mPrKHu735gZsLurdT8Mo3UOakQAooxo0HWvLmVdJinmR5bqUzyVCab94cC2HVnvpj8a1t/kT3s5v7oQGuiaW3Y0LNsfFbMemsVfTmUR6ezH9IYC7szHRhq1X/KgA+XfIbyyDFBa3BefV2a29MW969ufT+ttDc+qNMXTr6STAZ+oOnt9sZrcQ0ZqQEonIXibISrK8+PKlypijmxSSCZYAHuPW2qi7n0LVpdGuf/NFuE1X4GrAJJZywDZc6dNMT6YshdROiSprdn8O5LYZD+X61t2xyhTGvpi3MWpaS1nL8aQMLOd7dAXqzq2ly0s53Eiavj1J6ekdY4yvtJ9b2APZysajlIqAG8kWcOvpIEWzw9sbKAMlkJr8mYCoMN5VpISFuA7wyBhK8b1Izfql5N0l0dLmZdOm/FuyseVQ/bFapqcFtBJfwTSMyPWCtSv2gFqVQoO16C4rJ3JLmtitWl6i2mDWlnS2uLkzOh3SeTbrurf3K9WWd2sOYo7+Q2VnCuPeIUTik5aMfimbi1NM3bfN3N4tP+ZbjddXIK6I9wxMoQyaXH1/SOpaT8219DWlrqF36ztW0nTZp8sZSSJd1fuUy4J7qKlBHNkI2KuHxLjkedOuuosMvfHcdAw6ihM+oTtLFvaujPBHvPRGptJJFdOXQldP9KzqdISQOPVUi9SU/jjI+S3Ik/Z1B9lkBglQwl0u03yIYn1jTGtJUkERtjteWQMZhlfkdKk1plqW2fULPfupnyDIv6X02nCjpiAtVvBJOdJOw6ohRxL0BjApcYQbWdz0+sI5Le4kdWuHFvcbLgrGYavpy76dqslhFFr0IaGaOdsclQx1u8+JZtbbVljxSSbqFHwp2jrd29hXVrr0tyxqJbiStMkks9Q1W/eewaTtj7Ei5qM7ATmhXyP0yyR3uJbi4a7uF9lpOAxqBcspxHK2atKmbi7bLt4sX6d9LOba/mYvpklxlzEWWKSQQTzQWY9OTGP1F/UjUQdTkWGVZEKHYuRurqZIOTI2G3bmPbHdgVG2YTljGJLeZZk2mUY+wngxaQgyOry2j6VcLd21xpdpdn9C6MkGJLT05qsuiz3Hqm2Ed1dG6lHdUBPXz35zb3jCQh8DFPVxHvhh23UEmllbzTwwq4kAqS8C1LIS1ohd4774a6gFVmyKt0jZprWXTJFkBFo6YmmJrTJytleg38Mr7K6uYn4WFRiTxI+yFAXn0W0FwZNDaMaxZ3CpLHcmmg2nGKNaXJ0o7VneO+u0tYJZnu5pvqW7WqJ9zXL9tou+RozQjC1HHG1CFchajPTV7hRcxrjSXG1x5hoNXGbG2NydZvvm3V4/x7WJce6iv4q2r/Vj3Wv1lbtuPu3i1IF3qWBd2Vyj2aNKGjuyDbSXCx6jfzyV6biTSbS/mkvp5BS3Mm6WWJz02FCTkuKLh1/neOkzbhad8dupWucJmGnBZo4JZLjXrubTyz1HOcaFOZL0/uNxVuce38FsUOGgH5XbEsk4WKKYy6oif4UcmF3dzgmraT4l/qF6kWnSaks95NJvLKGLR7a06SIxtGzGKx69svKjIOrS9Zd4yjlCt+wMOsLGuma9CLnXtN/IThbldqIdtZwQFNKgDR3Sx1b3TKP1h5K1G8Nw7ceyjc0Up3JNIU1i468uKcVjtK5r6NO2THIY36uXUgjZtr5EgVZHY7cgedPm32AHVkU8ocVGd5LYqa4+B6ei77jUn33Khq76VZKCS1tlrpyVDBNhopgOjITFay7ZLWQCWIhjHxb9l1qmFk0mRZFt4JHuEk2rpMv5L6bJ1HUnuNPZsVcyVGOghFMKDNk5NYqArsd+VwtRb2W2XLNCFMPbUskcMq3aWELMzEHkDZWlXb2twL2PezhqYESiTdW/i0k3oWxSzgVHOJry/l6TadvNuXHQ6qz2iz9SR5Ai6yPyh1atSt3s59z0rEGefeFcpVrqx22GtR9bUbWiO1+RdW6KWhwBHQtxs2Ynhvpkq4kbWankJUyLjq924RBm6s24kO+yJZG6M59mq3BMvysvahUiXmjT0FrbinWnHsDQ4pZaBrxSngVpsmFtz+POGjJcK+0M5I9QS5lta+7bTXdQlZaFw1fIoXC1DdRAPcI1ZFQHsnep/sfC9suqcQWsuw9fpXV7B0b/AEzK6bczFpp2ykk3CwdMyxMjNRHCjJK5LdlN5ijzUUNRwNMYo9jdHqFY4zFfwPcjUZouhCewr1KVSWtZsTxXDRIkkMdTtHHXxJNt0Wq3nytzOcWF5kW930ri8mDDRpfjk6h8arG6wjybJ+sOjIxurKPEovoBd2ksRjZmxXmguQibTBH0002eOaeaAQzA5DR9dd5ilWQb9+Y5O2eW+LwaSejLI5Kqxrq1IyrSvu9pOaY1LzSo3xmqzTNLF0xMoitqNM1f7mjTrRoew90ODVm+KhHY30STbSyUXy2qvvuZT0rJKFIKxRVa6KGhbKSbCpLVgeg9IkyU08op5mJ6tb61DnTYWqzPyLXVZP8AO0rs0Rc9WazuZXcR2sozuFx2sFLsUWllRS07EBGdVGTBEBSHFRMTUd0MmVqglJpH31q9sY5ZxthKfGtrdi5jT408ch6XW2VFc7pVdc2hikkluIY5JZ1kqORg0dxtNy/fDdVLc9SopyHa4R6kchopz8XqmOupthnjFysqFW21uxUC9UvOa0xd9xrqxx3O7Babm9AeWJ665Ul97H6RS9ON27VYmgd0rNUX7JNZzLKdogAkkmfYHHMeQm7NK5mYCn9m4lPs9EUqHb7Cs0KWrY9wbYpbvc0vnG0aifyagcRLS81GPY0Kj+/8Sef5jPDHi4XkqKK1c5Ohh9raBKDNNd/JlsVLempSHWRFInjCqFxUrJtJTHWVKa4LUqtI9rbx28dxZG0uocVFhqnl3HeVIBpJiKjnObnFxbviaO6C9N5liSYbo9MnbYXrLQh7gbdqiB5eyGQtKJCtbuJmHTPaySbhFJhYpjU5yxl7bjimYkIc1LELgMu00G2Ug7luha1NMbiPptuBoLUsPTrHcBW38SvlA+QG2hOEPhR+JuKX7yndWMGd+o7VCMM0m8RkAp3VIKPFScSUTW0vSQRrQ8/HOz2xQoVCdrK3KtmR8bYTTntuFa4jv23EVGM0go0faH7/AMSef5TwfE9GjUXf6c4+NK0ttZhO60Ux6fKQzzmny1FqlkzWCaMRokCtJteAA0txZfLgjBQx/Zk3UqAU/lnq2ujGRgCOLpSTHL4GWjVo7cdMiEOl8mCM9U/sTZ6ltw8g2s3Cz1Kxao24zhYz3Z7d2Fuzvo+Mc47ZIxNT25B2dkpOUGKjajPwv3JAZWHUaP8AKg7N3KchPH2bzTVMemrUjdniv43cHy8gdmURmI8ozYn+pqX7V5bNZ73c1AoJuotrGs0KFJyQaQ8tyY272bstZNtXrFUTkxstLRo0Kg+5qXyOaQ8bsCaZKaSi9aT+fTbOBujrqbNNLbhqSdBJVDuz1I5NSEV2GjIFOc1bQdWQyIKV9tJeYq9QSGKsmj3Ux7T58VbXfRaXDFkYzdMCpW3ovaloqipiGCgtWd0TLvq37KnB6jcVOODhqQ4rfSy7GIzAp3Rltw3ZJ8tIcA0HZV628RWnyhPF0qjFMciXw/fStQG+3HYKt/ANIaJqEfmnbMU52xkbVpsLUknMWAXovupGqMnZJ9TU31J5HFBssM7lbMmnvumvRXlaFCo/t/C8UTQ8M/Zo4/JqGN+3aMUCRXXcV8g0LmorpQz34qW8ZqFw9dZz7Gs+2jX3xLtMK2v3sjDRYvl6nrkm6dgQr+WcLUm00EFFeAtLiJd+azlFOR1OI0BCOMN5YcSHawOfa1lEtpuHTDZHDIG211emWmVYlj/wIpgIiu192HZeqhG5W2inOa/iMUx20twGRWwc4m/hDupm7W4DHdXmrK7ezubkCak4paZuxKQ4WN9sC5FN9YOys4UUaJy0k2U+QsiXEg6rT8yHNZpTg7qA/H9aSVlDS7mwMSt2H2zWThaspNlxerml+1D2g/dftKfcHlG4NaXJsrUI+ndpFXSFNCMmKtprGKWi1E5rxXNE1gmug1fFejAy16ftzcj18irqfo+L/wDodRbNy43rKe5xQXkkigc1EOcEEN3BuQ3OTUE3TPTyrnuP1cO9ciiMmybEpbkyneJ1zuBidGCzPujtn3Rl8X864M4zMHzV2xjkLE1vrwI25Z66nTrfRO5t+aibit2T/CnDYy0UrJUrjPivLA7aXk+YvqSNpXiTyVNHxmpD2jx1SPbz7f6hsgN2F81EckHDRtxOvFZrzRPGcDO2rltyyjZI42uPbOKlbcy9qA8KcLWmKz3V3Fl9u2mIFL3UefYrxRrbW2ilLFmo4ajizUUIqa1Rqsgsdr61Ui39Gg/r9y/dLMd0rVuOR201DNIMMcFXQLGDzupvK5FWNyqvf2RtmuLhIqN9kCTcV7ltV6ZuOazih43FWtbzrxh9j9boUYiQ79S3nOTbE44FzdR9GZzRYGv5307ZTdgrwy1nnzS4Zd9Ny2TnP5PvTN3FcKWoYAY7Yn5G/NN4HlTiv5zUvgUabiv5NA1nbQHZgEKcDAwUAEx/HR9j7GkbdFP5k5A9/wCDxGTxR5bRTjUrg9+KlNZwpHsaJrdStROa5pS1W3FRBGoE1BJgwNmvXf8Aw/Ra51vUH/LIQ9MnawzRGaiUk/WlYrWfxE5cihQXnNQx9RpNQkaJlJbxW40sh3Bn6gOExwvBHJYbWf8AIbd+otqd9q0nSWVNjDG64bi9TqwO3Pk4wv8AKtxurdlye4nu3bHFHuKttb+Rw44P2OcLGuXBzA37BFKfyv8Asr493oU3iTx5JPNeatO6VuC/BUgDqtJUh4ryaHJ8E1Av+JP9hzHX8GgO2XyaXyO0aMn+ZIclqJ3NjFN4LYJajWMnpYPToRVBETSIKDABMqUTiIMtes136J6Pi2WV++Z99b+1jWaXipJMyhtx62KdqJyFNIcV9Tnp2zNTDjbTfVfMQwo+ucN9nNL94nJlhkHTsX4uTuEy7oFP5GO+JHwJjghjQPZ4b+D9VOTjLH9t+aU8rT9rnMVN3iLyO05oHFHxndCW7ym1G7ofb+abyaP1PhfFHn2h7Li5i6Mq80eY2G0MmYz49k8e1uc2lx5T6Hz/AA3jHDnLCohmmbcdJG213AGVsB+ASBTSV59s1brukf8AcWjUMgAZ1ZgBiPcoibdUL4Pqg9b03pafF9LXEm87qFEivrSGvJHFKxzmg2KDc5xUX5Gu2/NnnOaMjCuo1W6l335ZXwj/AFUck/kUbag+ydhWTsuMMtue1lIuTJTrU/M+04b7/ZQaJxS+aDck8R80h3U/dT8r9RCclqbg7toY4O7CTHnb2r7n2P7leQPFE8Dj2bzqUqvPFwU5d+Q37ZrxRPGMRCgvbZtlJ6ir/WgvOe6hTdkdWT409hiidzSHhzWKxtHk1ZRZoNvkGRS/aNqTuEPNA4rftqHmtUiNz6b9RSpaWckg3yFRQnpmyc5qZsJnFZ5yBRNCs0DzZgCaR9z5Bo9tP7Wg7S2K3ZPBqKmqTxFwQ3dHIAsc22nmVZ48yTzttmdzGky7Zl+zdzr5Ha7+FHCNuH8N5PFJ5kXmX645wA5O4jGaY72NN9gcBBtb3bwPvWeQOc8+fdxT97jyrYldMr/rn281McUfq3FWx2zzjti+4o+f9ZB2VFUpy6ritvSjmbAPaH8Gh5c59gMlPxwRvtMvawGAjd0YBpM0KjO6aOTusZVW31m/+TM/ljmgaaWSogWeVt59jRrOARwvk8LvwNgY520XDHG1oiRDJwAcoDUfEj01Rn8jDlSASSZUk4Qlqnj3ND/kR3BzKOGFAYpjmn5BpRx4pqb9zyWOakPHO6Q8+GU0fB+jDA/lftJ9PHtjsNDhx5/3/luCvsODJ9LcDpv2nHHUJSY7Q44qEcvy5Gak+0bYab6p9v8A6Y5Y4JOKK5P1H8sd1XJzLv3v5qThd2KPCN5q3jq6zHajzCepWDmPtaI8BuJJ9qw42RnNQSKlszbqNHzQ5pm2A0x7fb+D7CsZtT20DiuvhWwGBqVcI1JzSntzz5qQZeE95fBQbjn82cHTJcvcMd0bdFpzknlRSnmn+ppOCabhl5pOX3Ypzuo8V5BHb/tnucdrNuVP3Y+G80fYHhvA5pOR/ufueWHk8BPM7di9lo7ZpDuoVNzS8gLyDzt3UD+U8EfYyZI4L/daTl2+0fFLyz+EGXnfaMVzUpo5y5/JSrmguK1I/nNQHbM32Tkg7aSbKbt0i9rJKd2mbQxOCaIoUcIAcsa80azx/Ar+aV/xeKfBHSYjykaks5NZyynbIe2k5kXmic0h5Jpe2gfyzNlITtq1k3n/AHlNA8eCPL8AjIzuAPeTR5ZeAv2k5I+714rzUn1Hgc1H9f8A6LkFK/igaYcR/X6keSeWGPZ6UVMcu8LfpijITypwU7vb/WEUlJ4NR/aUfkXmmXv3dgG2j5avAq3XMzt1GrdR5oDu/nzUC4q2XdNM/UmqLull+60/CRLgL2ojGaoADVgcXl3F07vGKbwoGG59jX+jH2zx/P8ANRD/AByaNE0hodteaHluakPbHww+x+qef5JpDTmi/wCaNumrnIP1IxTHu5LVnDL9vFP4oeYxkml++ctJ9hUlDik+2cU32zl6XmloeZfEfgrld1RjMjn2xl849lTZoG3bGvh6i4OMtu3MucAYbxH/AKDipvsgqRsA1ml8jmm7hVvy0I4b6txR8PwgpUzX1Vfx255NW/2lPfu5lk/Gz9h7Vh4S35Fu3Tk12Pp6wTwxLUzceTXk/wAUPPuDScWpo0KxtDNuGcEeynMS8FaJ4Tx/9WbFJxSt+RuDI+CD3/z9q8se2m4Rvtjapr+BwRzSn2B7nG2m5EfgnMn8g4fwHocR/WvqVr+ZD+P+ScUeKA21jIDYKHBIzX82E4dpH3uPD0xxXiIfaTwvLMeEGC/AmFR+Nu9we4Hvo8DwH8xLUNScGQ15qQ0PEa5FXTbbb2j4Eo5x3yydsI2zXD5YtmrfhVOT6jwNQNfUeKFHilo+DS1/C++cR01ItO+WXz/IryFHYPsOIicxii35H5XOW81Icgnt3ey+Kkp+az3SHdRO4DmvLMMIPs3hPL+PFP2uvgUR3yfUd9N4by/n/f8A2lr+G8zUfDeD4qL7r9bCFTC42TeG/wDoOWPhuHf9tfJ8JTjiSl+nhY/NCjyz0vmP7Q1JyT9kHf8AxHzUR7c1fKBbGv4Qfgfy52s3lDwTmnJC2jFoFrXRm1Ud0tf6j6t4Wv49h9aPs3mmpeAaHh/3BSmlpfB/ZPES/U+W4J4pDTfeHw1fx/BqT2j5J8x+c8DtH8LRpV7H8Hw5yjdoH1P2I7E+lS/X/8QAMxEAAgIBBAAFAwMDAwUBAAAAAAECEQMQEiExBBMgIkEwMlEFQEIUYXEVI7EzQ1KBofD/2gAIAQMBAT8B0ei9C1Wi0x18m0wXuURq3tM7vGdCVDpdizYm9t//ABlWhxNpsNhtJrczyWoqhwpm3zqcfuMmPdJf3MmJpclaMf1Gyyy/TJiYn6VohaIilR/gxfeh5L95GSk8kJf5KPE5l4eF/JLJOXLZul+TDnlFiqatDgvg2EcW/o2GwjVxRlhHcYbx5oniPE4ItNfBl8Up9LgTUuh6MY/osZZz2WbvRN8iYvStExaIiRIkPtZHw/n012v+Bx5o/Up3nWP8LSrFGuzwEt0GjabfwYnts2jb6JRrkyV9x4nO0yWfJLhstlmOUtvOjGP6LHpjybXTJQUlaKaFrPsivkXpWiEb7ioiERIkTFJw6P8AJ4y8niHNCjlffB5N9t//AL/B5Uv4yf8Az/yfpm9ZHjmihI2lDQ7Z4iW2PJOW5m2kUNGKMoVfTGqGMf0Zuixi7LWJUZ3yvQ1ciSpbY6LRc+hCZZEQiHIiDj/InK2y/dZJKRjXuo8tJ7jwF/1CJxSfBGIo2UNG08c6gynfA3I3P8G5mGTcfLl8DGPRelllmRm4vXJK2kLWb9wpPSD0h1pGNmxDVPRMj+SHfIiBt9u7RJGWO3LKKImNckuEfpuD/uvsn+CHJ4ebyQ3SJR+RjPF4fMijytkLkUrGrNpjXMWSMeLzGZ8v8EWxOh6M3FknyWZGWLXti1k/cxaRfI2YHu9o+CEkuTzF+CcnfOiItpURIEDHL+D03xxq5M8U4+c5QIuyLoyPg/TcqgmpE+yJHKlxEjzGh6Z8sMUbmLI8zbkNFNukTxVUfwifFMlzyjw8o48cskh3OVjhRY5JG8bGxsemR8GNw/kf08XzBkoOHenyLWb9zIvk3EHyNnh57ZqQ6fKIdmNe7kz8ZKEyIjHwzt2YUq5PEZ14ftH+oS/FGXLLI7b0iR4JcwMOR4ZqRhzrKjHDbu5I5PJyya6I5Y48KlJk/HwxviPZ/qkPwZp/1Uuyb2zaHIxy2ZItm33NsZfAuYSgKLiSVonDad6uNklWuTrSGRQhx2ZZXUi7P5ejJ9zF3p4dbrJcGF2zFK+CJjVcmT3SchESJARjlFR9xnzPNK/jRx+SHPIlfQuRr2kXSpihLHK8bIeJ3WmqJc8GbPu/9EnuKMbqRldy0kzHnyYvm0LIsq3Ia4scnF8G9T9xy0ZmZV8rvSihxslj0n0LXo/kvRk+5i7LMEoxW35M8bVow45Lsh7WJ2icqVIZ2Ljohla+4xMjy6PEycfZrGp9Cx+X2ZMssWR7WQ8Z/wCRl8XX2sxy3Rs+OR138mS1TJM/uMWnWvhH9yGZGlJWbtjPOQ57jLJdC6MifwY/ESxvnlG6GZXjNnt3E8b/AASEitOxL3r0ZH7hd6YubYlZQkRV9G9/A+dEijFN42ebUN6JScnuZdmSe7iJhdGf7bR4l3O9cD9hL7EZVwmOTapjL9E3VD0w4/LhRJmV/A0cpHSpFW6KVDMmJSVx7MKe6zzo8xFJSVo8RH5F6Ir3K/Rk+5kdMJHr0S8tRpd6x0ojZ0ZMm7iGmNO+CXJmjyNNaeHl7SFONHiH7q0x44/dIzxi+UORuN1jVjNyGTJaNMqyqOtKJR/BRGTj0TblpWsfu9GTsjpi6MbtaVpslW6ihK+jHW5WZPZPaytMttCQkRGZvu0nH5ME9sjw+S4ozLnctN1IcvaOJTFpLSFqKTJvSh+mPA3ZKH4K0a5KHeke/Rk7ZHTH0Ybb4NvAtNzXR2MR4n7YSIXWjVixEqb4Ij45JzjYmmURi7PD9F2mjaMf2Iv0SVlUi65RPbTvRy2sf0I3NvSSKHohSvWfZFfkf9iLpGGG2IkVT0S3FJLvXO/9qJHmK12vbeiMj4ocIjjGuUS56PDQe6zFxCzzZbi1XBRP7fS1ZP3e1HhfbDy5MyP40yMx5UvbIr1SvpEFSNqZkwtcoZWq0ZJ64o7pqJFGTL5Sv5IytaqI+OtHjeWkJx+2JTEjJLitLolySROUehnh7rkS/wBokjHK1pPpJj1RGDyPajypY/u0c2+xk2SMGa/9uWqVjhRwbFfGllk8SmTTi6ejjxYlo2S18Fj5c2ZsqxRHNzdsxdC05fJwhJyYpKCZ4VXMhL5Mr6O9JO9Gt3Z5Su7NqlKomOO1EaUOTPjr3GPswQ3Pc+hu3yPVOzw1bmMniXwNNdjRNcEhnh8+/wBku9MaJqtNpQ0IbPJU1yTg4SoT4rRjRLTD4aWb/BKsUTLN5JbtMS9otVx2brMcd0ZHh4te4jJcInJMk6JOloyuBC5YiX/SJW47TIvKZDJeNJDHrF8tEXTFkvsbMrtiZPHu6JY5XVE4uPemDxHnKpdmGeyzJLe7KETR5jXEhTxv5GvlGPjsnjjlVsnDZLayiiSZJEUr5FSVI8XJyda4vtXqxbXCicr4QtH2N271ZQlzoucWmf3cEIuKG/Qm/N03Nm4yT3OxTbESujKrxuyRfFGPLPFzBkP1BfzRi8VDPPaPjRxTJxcWYPu5EdcHiI2r/Alp2LE5tRirZH9KcYb5u/8ABKDXRLw0J9rknHazDj3cv0XrgupLVkvUtMTuLX9i0+xJNdk3tikby9dvu3EsqjwjHm3cMTJ8cDNzXR5ko8GXK58DH2PgshNxe6PZHJDPhjkj3rNbhOmLbJWiiS3DjXDFyNUfpqqTyMeXfUTI7lY3UWyUSMdqr14HtloiQ+/SxaYpVR4lVyL7bG3IbLLEyrJRio/3JSqjHk3rdozZHJ0S8Pk/Bkg49koijySW5sqnRHuzwufyntfT9GWNOzDLa6ejGrIxVDgeGWzERfySlbM32FWUUL0w+70fPpYtIP2ozO4IfRZ3oo67bJ47MV45/wBtG3Y3yY8z6ZPKn7aszQS6FDmzy/kyYjbwbLMM69jOtJK0UKV+lLbFIvg+TP0kJejlnWsPu1f0cfRPsnryJDWrRKH4FK6Y3zekZVpNWbShwvoceORR9okRn8MTT6GqHp8WfGvmRn0Pjsnl+ESdi9C0Wkex6Mv0IorSDpjdyJ9/QZRH8FC0TGSVnQhr40rRcG6/oXqtH6Frd6N8C9bViVC+5D71XoXWtc6VeiLv0d/tl6Zda16EyxSI92d6V9JD/bL1L0y+g9E6X0n9C/2Xx6l6X+0+fWv3V/WXrRX7Ret/T+Pp/wBvWtH+1//EADQRAAICAQQABQIFAwIHAAAAAAABAhEDEBIhMQQgIkFREzIFMEBCYSMzUhRxFTRigaGx8P/aAAgBAgEBPwHRaP8AIZejssy/a2SlJLdE8DLdL/YuyxXLo+hlSuhuhSNxuNxuIelUfUVikXs76ISpMjKy/wA5CRRRRXkhHgaGq8z0erfJZm/tyJ4N0Po2eFlPHmlil3djkeDwf6rJT6XYtsfTFcEVFmfwuPLHoknjk4s3uuBS45J5VDs3G4fTZCToyf1MbRgx5m2n0Y8Ne5TX5yEUcFG0a1xrgaGta0rRj1Yxku0eNwv6iyw7Fwkfh0FDwbye8n/6LFKjffKPxOOzJGXybjcZY/UosVdilZB1wYcaaFihHlIpaTirFovykRKMmPcrRHI4PkUoseuP7SbH52MrmxjGMZkiprkv4PCSWLwscLJbV/J9V+wsr9z8TmpwjJG4sssTFwYk5SVEI7ULk26TnGd17F6L8qCKEPop5XZ4ddj1T2xIvncxj1Q9GhjGMZIZO64IRafL4Ir1qJP0sfyXaPxD/lnRCTfY5DnRy2JikeEVyQq9xJD/ANxw4syLncvcQhedclCiY0bCq1xRpNj1gvSOK0mtJaN6Xo0MkMl2OXNDJMxTuMZv+DMlJb4jY38H4nnf9pEWTlS5MOSU4XIhkUlaExM8Nk2ysWbdOostkTJO+CT4aEZMn00YsX7npW5ao2lEVwUY9HquIj1j9qHpNcCRmVciV9EovoUTbGtGSGSJMy/5r2LI455G9iswRksEVPsjkpUSS9juR+MrbUyLoyeuLR9SltiYHUSLEzBGeSVRNqxVtIuy0lbI5N1y+SPNoj8GVOeWMEVUdIo2NyZ9MSEhIiuNMaMin+wXiZRdTRGan1p7D1j9qGiia4F2Zo3FoSJPgvgjzEYxkzpUeJzfSo8P4eXib2j/AA6L+5mOEcUdkFSL9tGVUzxWFeKxSxniPDy8M1FsjCrP7cmeFhLIkomH8NnNXZ/wvL8kIS8LH7SMbxxZGNE7yY3E3+lJCENVkjMcrERY+9VOiDT61x96TxvJPnoxQ23EorjyQ+1D0zS20R5MsaQ41ySL4Fj9KolCXwSVDRIZ4nA89Qj2YcMfDQ2x/wC+sltdD/kui+Rxs8Rlh9viI8fJ4nwf04fUxu0YfCZPEz2QR4TwSww2kFs40yx3RIcRrTGvcyeHx5vamSxvFLYxdj6NrjwIRi+H1o+yxSohm+RckOx69n7fJD7UPTMpP1GB80ZGmTraNUQVsR0h8/cZfDRl9hli4umS45Z4CEdv1/nhf/f+NZLZ2OW4hjjkgrJ+F/xMfh/8iS2yo2qfDMXh8mDJLGl6GeHjCFxiiK4s/hkWM2nsRVLTxy5ixCW/0lOSsUWNUYo+4o3IjtMnh45FxwzZPHxMT5oxtfJHvS9OEP7X5IdLXL7HEF/JY5Oh/wAijwY1tGSZuM+NZV/JDw7nl+nISUVtWmOKx+qXZk5dmPujAqjWuZVkIfcz9zFBJ7kdaLT+TbdiEZ8v1cl+2mCPP1GRkelvgpt3Lk6VkZVpDLTpmaXpI4pcSHFxsxSfk49yb9L8kOlrl7RkfOrRG2IsmWbj/q0UPp8y7LJaY5cCaeniI+qxtp2Q5Vk8kcauR4jxc3xDg8LKW1WJCQke+nIjvgXk7FySkqpCE6LJJMjxpenDJ/a/JDoemTsn86WMTXQpDlXZk+1iVxtEfU6Gvcg6aY2PXF9q0jL2M8N0ScCeR4Y9ErnPdI27mYIcUKTQpF3pzYpck2nNtEU96FpZeiZ2disUvYsQpcFirST9Pkh0PSfZKkjfyPW9cXuiO2L5G70TIJqPOi5I2PSUlQzNHdCiV0okDDzqtEyPLO+zHe/jRR3IWq0rTvgmlFIsjIsi9JKxrWPQ2IfLMkvcbLtaPg71xL1sl3q8lSUPfWHyRbE3fAjPKo0MUE4koSfMuRxXsjw6au/KhSo8Srl9RIxJ96Y0ZMV+peZOyPHLMkt7FJxIZExCerWiQtWZZc0jHD6jHGtGWLk6FPZbLkuZF2bkjHH1Ob7EhciIsjfYjP2N0yLpmaFOyjGkrrRaIyTWOG5iyRn0IWNR+0RATM2KvXHyWKyU3t58kMjiRd8lm7mi9ELXLPaiEHkYoqKpEx9+Sxrc+DO+BoghOia2+kSrRcG50XS5Ju2Zb9jDk3ekyK4mR1wJUvL4u9iEQytfcRmnyivghKmKQmZce31LrSQtN1eSKN4me9liExaOVE/VIgtirSbHonQ+dJOmjLK+BxEqPDY/qT56RJ75uTP5IljHwj3H9xjremQ/qEsdTdiFotMnMRwoSMHEBWu9EKQmZMex+nokrIqtGQNvwUyLp0yb+DfsVClasssiyLL4N5i+S9JyRflyXuQkPTB6MLkPjjRC0k+BdkvuE+eSFxJvc7Fqj9mko7Rx+CEKjtPpqInRKVkXyhCHGM+JEvCP9rJ4JY43rYifRZ2Y2Xp0KXyfW560WRoi7GxryoyJcPWEHOW1EnXoXS0WiESF2ZPu0ZVleS+KIY3Iy4aVrSI36RMiyKS5EIQmSSfDHFwk4vRC05XDLFKi9LsyfB1p7iej80+tcHp3TPbyolpkXZB/J2xcC5KKOhcEZOyCtsy49kq1aoU17kWRZfBF0hOx9GWG9XqhE176pjYpD5HpHsRej8r1i/Sx+VEtJ9i4kLsoosvVSohOmZUskNf4J4hYf3WRZZu9iMhSNxNe+qejX5ES/J0Ll6vVDFqxD0kIj5eGe+lkMnySVMXyJck42xoj0LRMsvnRo6/OvVdku/Lj+5DVOvI2WXo+eDpEfN3rZL50ZjfsxrshzYvLf6SXlgrkkS7864GS6F1533rfGqVMYo7R9fo/bzPy4vvWreiKK0oyM60RZell+VkT2H8/qn15YfIx+ZaTVyX5UfKi/wBIvy49aPyIWs/O/wAlPkf6OKv8teZaon53rf6pd/pEPoXmei/S/wD/xABJEAABAwEGBAMECAQFAwIFBQABAAIRAxASITFBUQQiYXETIDJCUoGRIzAzYnKhscEFFEDRQ1OS4fAkgvE0UBUlRIPCY3N0orL/2gAIAQEABj8CP9e2ocpi0EaJqHVU6rfTMFOhMOt1F2sxbP8AQ8KeHpPpcZlUHsnrbFtWrtpZf3H/ALcf6+5pmi2MZm1oTnanALE4H9VT4nbByf7uipN6T5Zu4dV9m/uMVLAXn3YhczC3v9fNpGhRe3TMJzT7JUI/+4C3r/UQc1OltOcsT+S4cj03QVU4OqYv8zD1XFge9og/Vpg+WG8zlMr1BH08rsFzgHqjU4aGVPcGTkd5td4FO/dRY9t1wzB+oJ0R6WAWeGfS8JzW5OT73s4J90YDMnILHimfAE/+zYLr9QP6r/uRccyo0zQd8LKc6yPyVGm7LBiOjmnNcRwtfGBPcKvQ9l0R5PDZ6nZ2hVMRkLBDoTawAF8813K9YBmUXUYxzBT+IqxedoLa1b3SAsbMrehwQbGVhCFxpc/QBCrxJDX4BrOvVVq7T4HCUX+G6PVVf+yL3HlbzNpUhGC5KbWdUPHNN+hOq5Xsf+F1rug/rsVnZlafMLJ/qI0tb+KwHZSnOPt8y5jDXtLU2vUaDpKf4Xomx3aE7v5HYTy2vZqBfHwQtE621Ny+2I+KwsBTYxKB1RbcPF8cQSKFMT4fUotqcYa3Fu9TOHgBnS8oA7XnTCa2thTbJJGpRAebqEm9YCMwrlbHZ+y/Qo9R/XQUWrHELDOw/wBbAx+rou6XfkhonUn40nJ4GU2OJ8uuVrcJ0+eCDdRa0bZW3Zw28rnahwsaRmE7jKzvB4emfU7CU7+H/wAP5uJqN+l4knmu90RSHiGOaoTZ7oWa6KZiwmk4NwvCU3DxG+1T27IEGQdf692HPogCg5uBQLsHao3bT5D/AE15231bRtYKdSbkzIRO9jtUVytJ7KSW0xu4rmrPf/8AtthYcO9x61F9g9nUVFycRdO1QJuUaEYg/FPPU/VuZuZsa3cwm8JV+h/h3CuB/wC0an8RwC4upTLm0HPLyTrsEXRdYMIUxgFksFgsRZE3H+yVztuPGBCwEf1945KZ5kLo0VOnleMKGhGw+Q2Sck4+w3/2GTYMSDmEGkeJhjeUXg0LmrNlYuaQiRivU1o6rkqsJCZdquouNMVJZkfgmucwNqRjdyPXp9bQLfZdeJ2CNZod4HEV7tMfcZum09J9KFNvqUu9XkcW5jFcqPGeL7ZaGxkod62kg/1I872jNBsFHCXwqe4eEUbD5DZ4Lchmup+pjJczuboiRAC3WLJ/CsQW64/0fNUhywdNlc6tZ+6xn4JpABAEH7ye+7EnIZBPbEojw4DslwZ4jh2Uhw5Jvj11Cd1/DyBh/LGW9A7/AHTbrr4A5TuLyLNjHmutGKFLVufl4jEN+hdiV/D+EoTdZSHM42ONX6N0YG7eRuV6n/cArtUSDrCLjgFFNjbu7li6i7piFy9l4L3m6HXrmie9oi8f6kLK3LyXruNgboH3kUbD5Ci5mLSrz291cA+ohZldBosf/CwCb80XkoF2uhy87fj9VCcRlYWjIIzk9hC72YBYj1GFU4ao30/MJgJJYqf+VQpto/uf1VRn+B6mJ5Gth6I9rJUhFzsSfIzfGVxf/wDHeqbGMLGNpta3tY5xu34AkjJUOQyB9KZkOKecWsGUpr3DkJ+SzIxyCddLjRjMplKAXtceaMY0VCu0RTeAfjqpGI894UnRvC5qjGHaVzfP+gH1XF1duQIo2HyFYr0heIB9T1RKxGeqLRrihdpOdOUK8OHLsYV0i64Eh3fZNLhO53+owtaDunDY+U9F2VSnM6rhrz+W9dx6rsoTrpuudqmD+Z8CrVaTRqPE83ZUa9WqeIrhobUqOHrVMRhK4xoJqD+YeGDbFOBdoHH8WqJdYUxNq6OEoN85OMOaWGNisXQ6nw/iOMaBVy3G61VHUanh1RmCJaUb7GTuE2+cNGNCqsI5SgbgqdQiRQyGr06odUCcbjkWOzp4fDyXRhudgn+2W/M/sEbpujYKL7iDpKzhAPN+nqCjUpGQMx9WPI1D6kk+p5LkUbD5HfUhTaQrpPwTX1IJO6AuhRCp8SB9HxTA7/uGBV3bzQRFgcMx5C7dQ7KD5H2B4GYTdwZlMMg3hOCJWFGOpVIUqL3v/wANNo8dwNVhkDxTEKtxjz9k3kG7tB81WNUXuIDS6f1sba2O6pUszGP1NF3pLqBo/nmnF7mGjWBg6mMinogBNbQbTzk+I2VUdTay8d0CczmqjabS5xF0BVgQbzNAn8O72m32yFdcMQdPJToAfSFt50b/AOyzj7jdEccbe6+9sdUbvoOI85hALDRNPkCb9U46Rp5z9SEXbWDRcn/lX3iccim3TEK65wT316radNuZcVw9LgPEq16VW8HBnLdIxx+SNWvSujDGR5gTtH1Au7DK3iT7oBHzTiqdYKXsFTovDJhzd11WeCa2nxHhnTBN/mKviXdUKTXXeFoiWD3z739kC29N0g2drJRTjqcbG9h52Rg5s4qj4POAZeG646K837N4vN7K+GXimVHU6PMJwqYp9QMpjeaiLXMulqq1dbuC4io4QHQJPdAwJGqdRy9oHoiLwd2spBwkXslVr6vcRKLWL+ymLCgZTA0Texhv5rk4Su7/AO2V9Jw1Vg3cw+dw6JnlaiVDhCzXK6fM7t9cLAnMyBVVrolrcD3OafjkVAreFX2KY27cblebzI1n1q7aU3ZGGKEO4ptSfUX4Lg2VA4NLrrDHK9y8au1oqeIGkCCqgnlfU/T64OflY07qsdyAvpHtpj7xTuEpc9S6SHIhYFTMFQeVypXWuIGyunlc7kHSdU9lcxVa4sf3CpVGvgt1CdUycACLf+5YIT7SdupsJaJjy1KEguDZLtlQqVwR/E/4hzGc6VH3e51XA0apxPD0ze63VcqDmCcZu9FN8rLDVVNJwC4KgcZcMuljHScWxZB2lNOwKo0W55lXtXJjcySvSvEuwNV4jMhj8Ff0OaFKlUNOmTJu4T8VBLp/Eh9I75r/AKiiKdX/ADaPK7/dOq0XjiqDcSW+po6jylNHTyts5RDk7DAKQUGtyGJULO13ZGw/ViwWUXZA8qy+hquOPu9CpacN06mfVp3TKjmwS0SOqrR6b94dE1jCBxHDPbUYXbhVfG4OpRxbedeBAM6KGi6wZT9Q2cpT7vpnC2bclUbXqNbqxzTJBRocLyfeKJNSUyp7pReDLDiCgSpFgVIfeTeMp4M4xsn8Yz/ZCCQ4apvDF/OzLsnNQVWR1QOgchUjESiGoM90oo0gwIm4T8FF0/JZEfBPaDFTISj/ABDjaZ/lOHN5jXtjxKmncBXjkynAVK+ZfTaGfJC9zAZHVerJY/JCldgFt9cOXmPpRCB28knQQi4+6UzsuwhX6jXQDohxFNviUwMbquCn4WN2c8dk+niRljurhyOScAJLc00HFNj5WDHFuSNYtOP+G/mYg6lDA/EMn9EQ4EHYj6gWw8DmTo9AQbHKeUroslhY/t/QNsuIcPUm/kx37FAv9tocEHBOHjuaHZhqfFJxpA4RintdwoFOrhL9lToaurN+QB+tmMRjZVY2rUIaYNzABS6q6erpUPx6hTaW6FO3Q3taTomu9qlUaR+i8emy+OuiJpuLem4VN3CVYBIFbhXulpHvN2PRYKNDYDuU8qqOqvVD4dL8yvo2Nve8cU++9xB0lGDgoBXM1h+CvVjiKkZ9EXDJzYRHwItLjkMU5j/8T8ihebMGcd/NhgqNTW6Eymo94yf2XEUfELVeqOL2uMuGhKfc9QOSfSO8hUKlJ/ivImqzTsqTsblVviUy7VqaguqDdEBdDmgzipJvEDXNNbUb4bsjVZ+4UOgg5OGTvqbpzGSLNSVw9RnvifK/t9c9uoNjbRGHMCjRd66Mx+Gw3M9VHgujuFTZc4SgzSXX3R2VGle8R1OTdOZlRkfrKrHe6i9+ejd0cmtnIWRCvM+SxshG7ouYcvVXqTw5wzbqoQcUW7vCOyHhOu1NGQqdV9Dld6HtMj5ptDjMBle2QjEZ4WBllSrWOBMhm6e5/ZOPkKrDUVAfyRLkfCM483e0U980eJDPEu+zOm6Mi83MbwuUzhKEbeXiy3LhWiofmuIqs/wnAKMiq7C11So7DYfNNJbHQmSPijuc1WrDIvJCD9Rjiv5lzSXQLtQZUy3C78UIE/hXtDo5qJC/ZBXPaKOnVeG8CpScfQ/EFD+Sfdqn/wCnf/8AiUQRBHkcLMbJQ/EDZyqHCx/bzm0eSrd0cV1CbY5YqnV/xKYFOt8pBsgnlKZf+avhwxzJ0CqPbheOAO2ia+qHtrtwcRr3UUq0nZ7V9rRPaoF6Seyx+orPdldTnuPa2dFCyXDOosDWkXeVuHzyNnKYrNwc1eHUa1zSIOCdRxBpui9KbJ5whuqgg4cyx1TXPHIeW8E+hxDRW4c5hy8Xh6zqYOLSReXDh9RzeEB+2YeVXqdRrx93RFPAf4jvuo+F8yhzYotdqmuacLY0VVu8FG7jUOAXZ1hKDRqUfdOEdFIzaAgdCr2utjScpRs/jPiG4XHw3HYwq7XDldLXt6KQb2wTfsmEGfpXIGaXh/dBxVWiwwXNxI0TmZAK63rmn0WCvWD6gd9H6CNu6IGmSnZVGdZHazBGwR7Ka/EuGiaf4hH0mGHq+aaabjUoP9LiPytNmUm3dYqD87X+c9/M1jfW9ScyuhTEU9tNpe6cgms4uoL5P2NMz8ynVGtlrhdez3guXJYGFPjHtCpcI2qXUgfpPvQssEx7MXTCquc6XvwPQLBrR8EfC5XdE2nIqE4nxRKAqNNF+7MQg71Uzk9uXmdQZp6vJ4Zz0s3ITGgjx+H5S5500x02gZmwPpmHoeMzxI3wcr5a+nU6hYGYQ8eR+ESn06IqEkZlsBFAJw9u6MPeTWvxpv8AyXF0nw8VG8p6qcQMig6hzMJiodW2FY2O7ymne2/T/NF78XIx7QQsfWOpuN/dHunDQqNirpydh5OEZ71Vo/Ncd/DKnL4/8w49HghUXiXVKbbtTtovufopqVUKdA335BPdVcCTmU5+5V4NvuyaOqc6rea2i8VIpmDE6J+JOJxKjU5K/Uphz8sdVy02jsFi24feZgnsoXnUywFoceadUwH22SD1Tm7IOOiNSLztOin7UbPdP5Ko9rfCqUovNGLXg6t8wQQKlQEE7z/FYLAT0WUW8Q4+mnDAuQYDBdkDTZys9bz6R8UfpPE3jJONECiB6bv690wnrCnhzepHCeuoQj169VsiBjVOXRGtWqBrnDllXmkODlRGXOro5ihrjkiXYuWyKAJkHNp1Xj0cWe033bYT60g3RKfPtGbIXRSm+Iy9VONw6d0H8dwVKrSOrGYj5ZK//DeOdwlR3+Yb47KlfYxrw3w31GR9IRr8tU3socA4dV7TeywcVmQpLnLAQE1MqZO8Mfoi6dclxXiuNyiL/WNV/wBP6DmUabuak8XSnU/SQfI5NnyO7qQj80FwTet42/mmbhydbRpcOJrucLkbp9xwLqoFTkw5oxV/0iJLUOL4Y+Jw+F8jKmTp1QcLon7wRF2q4j/Lj9VNY3Kn+pZyvpA4cKwfSVG+zOSPDhh4jiDSc+8BjLcvyXi3r1/mkq9pkFRoD1PwCh2J3GosJBg9FTo8aPHFM8lQ+of3VTim0ojF8enuEKvFOgZ02e936LwhRacJDByiOiueG3DPqv5QF1BlTfEMO6dSqjHQjJ3ZDyGfKEOptHkywUgkLPyO6klOlO4jiJbwjXYx7R2TOF4Wmyi1uVOmsThZT2TWTAauX1/ooqTf98armxH6rHE7oupk3BmDk5UoYQGyXA7rJXnYxkFjnqU+tGJwV45NyQnEoH8uiHEcOOT22e4bHVajrrG6rw5NPhwcKe/eyPlZK8auJreww+yd+6vk4zKD6AdVdldAxX/zD+G/yfEnN7QaRXEcIK4qtZcLKpMXmn7MugEud7MIAiCNDYLSgVTHVDsjiqwd6XtuH4p4GbSWkIN+SL4Ua2424rBFFQUxhzlUANI8l6MG+St/Fa4ALpbTJ0aM1WrPODn3m9FIxDdBqmhxceHkFolVKtF/gXT9mJdeG8oV2U31KM80ahUq1HhWUnsdJvc09E7iKkuY10XGfvsFUDaDbkOYSWzednz9BonVXOHhOomh4jzdv5kpniXvDDcA0SVdgNLdAuEeD6KgK4upganA8S5hjWk4yPkU6jXIunmp1veCMgjCcbKxY6BdxaTgVLsSuGMDkZdPXFOJ98qcDiHDsVxPAvdfYDfok6IWT5CsLBgg3Y2jyZarlzWod5HINb6nGAqfCUzy0xEhF29rVgMd1iofkjGIGShAbrK8dl7o6KAUc1c/JBm2JUobK6Tg/A/svEpDL1N/dNo5+2pZgdliCs14jfSUHP8Atj6W+517ooFCpRpGtjk3NNo8dwzmg+xXp/3VV3CvP8pWimbrouSMgdIKkRD/AHQ67OsF2fdBNtmyiOqcNQv0TTlz4qrUHpe9x/OzOfI1DY+boqO5fCHRFTugmt2tocMzOq6Phqh/DeG5aVJoYANl3sDpFQgQC9uSbSDcZxfOKb/1QpudpCqUuIdU4fiGzcrgy0qu2hcbTd/jO16BB/FU6leg0Xf5emYv/ecf0X8tVjhj4l3w2i81jY/X/dGiaviNZhLHSHN/2U53R8xuhU2XFOmC7HujS9h8ubPsuQ4PjHc7BdZVfps0/wB0WkQRorjfSwxG5U1Rfcd0HtAbAiIQqNbzX8cVwnEMEGbsrhXjC80H4hVAMg8+WEbLpWGapunE/UErBG1yodHSnb3l08k5u0UDBTn1QRcG56ptzDqV+9mBUbrm0FmJUTPRN6GVycsZFObTgPLAHXdFKhyv089t1L/W7EMPs9VnjaXDTRVeFdTl74uk+yd+9nDcReBqODXGXFzsoPQYiweQql+LUog+krDFcXUm6W0XmeuShdbG0OEpOr1To1Nq/wAUreK//IpHl+JVNrKTWUbohjRgFdGLNFdptvFHlaPisWg/FY03KJsBVJn3pX7qFCZsfJxv8Rf/AIbfCZ3OaqVDm4ypUkqM3Fcv/hSphNjA9NEOZ2H3ii9vq9pvvBMb7bR9HGwUemo3HD9QjUu8jcXNGn+yuj0yiUHTFUGPxBBtTGMA7bor8Cd7XMOquZlsELgqs/ZeoJ9TK86UPLjmrswpvYoA5hNaPPO6DM97Da9UnbOVUWG3CCpLPkUYaR3UaApsHlV0fmsUMVK6on7tmGdgT332Nu+08wFUqOrh7nGSVg74kKTWpj7uqa1+NfMj3P8AdEm2TgFAytaA6LpcMaoaM59PtLNv+lNv0gfwFQ04+67O0ppxwOipmcXNBn4JrXfBCkM67gPgMbJTa/F3uF4LMe9U7f3TeH4OiKVMfN3c6qVw1XdqB3mOymCXbBeptMbDNc1VxWOIWIHYp130zgmpp6KVUum7dKzlUpJF1wPk4VowNZ7qh+f+1nRG96VM+lN5eS9CAHxUalBzsBPKNSrwkN2Nl9v2ZM/hO6FalhUZ6ox+S8AhsDpi3+4t2xXOOndC9JpnJwQJHI70u38oQ8uVgQ7rDzsCF0c6cXLlWK6I2Xx6XJrOuCd38mJgINGyOETiEMYbuowNmC3HRF0lNEp/F023xTPOweodeqx/JYOhR4gVNjZuRMlXnmRoOqLin8S/F+nRY5nE2XQjqpPkq4OjxHYtpB2g10WdvhVXXmn0vP6Gwp2xXCmeZgu5QuX1j81/NUiT/KYVKf3T7Sbw/C0nVqzvZamcR/EnN4qvmKI+zb/e0rhiM8Qr3tZJ2oXMHA/NZ49lN5s90668OfpCCHQJztSndk9jjiTIX7q8CcNEw9Lf4VS0bSE97Dhgp1C6IBuaGGWcInJzsI2CvFgF0QOy6dLNwvFonky7f7J1fhLzeKZi5gHqP/Pmrp9dglvOLCzNp0X8nXALXalXvXwzjDav7Hr5RaFms7ZTvOFeKf7qvq6Fio0su4jaEL0EtxDk4gQdR5P7pzzg3ZfBFjhIOOK5RHVXp+C+jBcfdbmnPe0NAEwTimuHpdzf7I9QqjJnxjIPVO47gWYZ1KLf1Fl4gF2l7IdUa9eoQzM7lQ1t2NLHMKlQvBafxeZoPhySTBJvZ/JYAx2TVgoOquO9bMO4svBOpSOWfaxTdwVxLazb1Ko8tc3orvA0W0mH2hm7uUPJSeM8Qm3xrmiUbMllZhiYWJ5c05YCVlgmw4gTumtZ6U5QNcFS4NmVAC+esZWOCOBXM/BTktFjI+Hl3Qq0/T/zDsh/EOCwriTVpN0Ov/NcwtiM1hjOJUysW/BXmGE7hOLZ4/BvEPDs0G02l/C1BNOsPVHXqix2BHmwswtkZbo4+fssU4aKFOqh2Sm3AEjMKfaV9umDht5CxM+S7rHZNDZk6IPnOmWu+a+4VTjABShW/wAmo1/wmD+tj/4hw8Mp51ae3UJp4iPDzbSBz7oU5wGLiqo3xUZKRgQsQrlFpdVdhOy/hHB0wDxFaa9SpGJ81JpdAgD7QXd1gZHQoTiodSb3yU0qkdHqmajLs8s7ix0qq0TCulVyOb6Q4JreIruvOEt5eUBTmPIz8Sp9HHyhTYUeqjWwIdk7qIVCRIbzx2EqvVqDEulyJT1mY1XjUGmabeZo23+pOCbVbzMOBE5jb+y/+JcFDaTsXj3Ph+o0UHBw0scTg7OUC4+Jc31XitAa0ZydExw4h1LiB6KR9JCcHyHg4zv548g+oCgelcqEnEoHQ2AaW0+Jx8d3Ncn2f7oqDlUwP7KLcVe902dsE0zMGz1AfC2uz3mOauFqnN1Np/JfyFMAvqAF5OgVM64p26vBSgowRqudkM0HU58ClTbSpzsP958rRdvjMjoiMOXalcKlroQ9tuzhK56RafurN/8ApTBTa7lMyV9nU+ScJg7FVZGEYmE2feVY3s6joPc/sVWdwzrlSkBUu/dnEfqFhUDXP9j+yPishk59EHtdgbCfdcns2Pm+7ZIw6qDh1tp+IYZONokwLjsfgn0KH2M+s5vXdX2obDFNe31BX6Ajhq3M0e4dW26hYLJSpQV0iR1Xv0ycR/zVfzFH7GfSM2f7dNFjAP6qBrtZ4OFw5g6oXZiIg5J1SjxHhcXOLKvpf8dCvD4mi+k7qM+3mCyXWyScfqICutwUZuUu00KP0ZaDl3TSHmJxQsF/7Cnz1O2yhzoujRPc3ALAxCDt7ciSnSAJGQQsdZP6opqqnYrhfuy35FV/h+iB2XeyWqVliqlVpilRaL7tL5yb38zn1GsJOTXyHR0XvFQ0SfuhYi5+IqTVB/RHLDCybKryOXKU55wugld/UTruuIpB9X+auTSdejHb4pj63htZ+LPovDYHua3NtXHD+yFOrw9RjnYjwsvzRc1oEOuHxIz+CqXnTLcQEYWPl3WS7LDmWRWUINaeQfmhQqHn9k2cVRabl5kF2wlVRRN6mHG6eiDcwgsc7HUX4Tkdin06jYe0wbM7OtsE2XSr45m5SV9HIbq33CoIF45HdSjOFTrouU8zsFF4t7K9w/GvD5zeZQ/nGN4biXf/AFFHlk9RkmPLhX4Wp6azf0PkwUfVgKIRGqyRvZbLUBDG9YD6X1Bfd+wTjfONo6eR3ZObpZE4o2/BcaBn4ZIXC9ZP5qlVjlrU4n7wTh5S2ndaAJL3ZN6r+H/wjhOWmwGs+c3OOEnr5Q3dNoy5rGZsLrwvdEJF8/eUkhjQooiPvFC84uPVRZicVAU5lxnPJV9JhnzK7Km6Ygqpfr3hV+kpU33oa0/8Kb/MPfebgQ2mC2O+aeXcV4Pum9PwQq0f4d/MUxE1nQT3IVRjGsp0G0ybrU7z/BY4oWXQeT9Vhmg/1A+rqm1KZvU3ZFVWUXXP5jkLtYWKhABM2mLb9MRxDRh94bItcC1wOIOiOh38kj5WY2SceiDm4Df/AJontpXQ9jbxY50fLqhfxLT+a8Q4HVTPKMrMsN0GlxndFt5tThneqk/Fp+CNT+FPHD8RrwlQ8p/CU6hWpmlVacWu85QO/mzgqHczjkEByicZWEIiAsJw3QujBUqXvuhXGlGy6FcaMAB5ZCmydbSgfZODuyoEm7Sp00TX5QDyAf4Z0TpEHXyCGlybTbFWpUxe5u+yrOdHKAzly8sxzuwAcyWnez3nbKXGzFcoleyEcZRTBLnNAEXtPggwZl8/JQmThum1qIv1uCnDUs1+SBlXnY/kvo3upz7piVU8RlMEQ3xGNgu7onr54UZnpYdC7lUe0bbruei71NRNxnEuq1voyc2iFhmsSh80w7OFvRHiKDf+pbmPfH97OvmnILss3NHQpvi0btZv+PSweO49peJVe2oHZVW5OTrrhDrNlgfiora4Xl4lGpeX325EYJtDjifEGDOI9pn9x0Xh1Yc32arMWvHTysEiHiI1mxzdWGPMeX4okvw1UXr/AHUR5KlXUC6O5RF6bAxoklXc3HMo1NIR0twCM6ItNvVADVEWUZ+wY0C7Ou5RfTYyjS08V0Oem8JxdMThi0znsi6n9LS3GY7qGUXvPRpV53CPpsGN6pgjPPdxKe2m2A6MeyrTrjYG662S43WDNxBICLwBGwyWeFm6wW9psotgAXZ9MLhzG5TXN9qcFnmqTGVAMcRd01XFUWuvNa8wYjC2gx2FSqfEI2ByQP5WwFnDrAFN6YUXbKp4lk88McM2omhxLjW//UGCuV6ZYfyNpp1B4nDv9Tf37oOa7xKTvQ/f/dY5I5FkZpx2x8ruM4ZvPnUYNetnXbyBxzWKwwTTJz3TK98h+WByXDvfN301WHI9VVpv9k4dtLOqkrNeG84bq9TMTsgzicjqF4GFWk/K8MHI1+CxolxBp5+Gf7IWsfGIPK/3XKm/cLpUH5jzFujjC5Ty6zYcMsVTfuJtAa6CcUccSm06YvOKJ9VUjF1joMAZlXmhtVpyc0jyD/Up1tnVTmtk3CVRpvZcpYB02N1LaQMfFcLWJH8vWF0RmHDdUeHHrqMvYaL+Xdjy4/JXRi0WU6wGYuoPPpaJKLt0GjXdCjSOnM5j8D0tmL4XunZSs16lOVg6lU2ZYRCouDZb4YUYMJwk6IjAwcyvGbmOUDquG/iDYit9G8ffGvxCheNxP2LD6PfKqlurzdWGAXM9amwbWfBR0Rs4b7wv/Ow06rBUYdCi/g3f/bcrtRpY7qoRY4eJSd6mFeLSPiUd9W907Qxkqo+6Uw7jyv4vhG451KQ/UeSEIWBw1XVCclUNRt8nJ2wTLj70umXeyqL6fLWN4MOk+4fzRa4XXDAg2XXZKQs4X0YvBGjxtM/dK8CjzAmUKdIHjeIdm0ZNHdX+HczhuN9pg9JKfTdg9pukdbKjHRDhGK8AthzMjM3k2HS7MR5qVPXFywvA6iy5fLHbIMkv6lVqYxuYFC8YlHbZXRi44ALmxrO9R/ZGyoyMXFNotuVvFEvFRsj4J2LTvcys0lEjfCw4eUs0ITGDCm3meeljnHSm1q/hFMenmXDs2aQVV9qI/RH9VjgrrhLXJnDzJzJsdxDs3YNLHCW/BSc/JiJQlkk7LClH4ipdmiGY9VuVTxjmzmEDnC/l3G6y6OYY6IOAFQdNFTfQF6/Mt2VJgOIbj3Vf+HVHD6Ucjvddohw90tqXod93dXAIhqM56KFoVmt1g1SjCa5xwQd6dIV7RcMB7NMDyFlemH9dUytRd4tF7b3UdFDsCpa66U4YU3uGWiLVS7R5n8VwbYq5vpD2uo8jXKkT6arRKqj3XLlTaQkXnDAlNpnmrnBoblPVCgTfE373VPI5qzdf8xu61WPztMPuOV01PFRe/CcArlN3gUcr49T/AIo1qT4b7wR4ox/NtjJvM7degObrBQ572olv6p7mENx+SuMmNzmfIXZgWcnqDP3WDlKa4mXDLovBZLh97NOpXBUqVTPVFnjcoyLMkW3i6MwU7i3g4crAR+fkfoZ9Wyp02tDbozn1FOeGCmAMpmydkLNJU6+Rj9AU8n7WrzDsLKnFvP8A072gTeyO0JviEfRi61o6p0Y3AuNqn/mC2UK8fSxqd0wTKZm7m6MMFBiGYA3QHfHzQ4Ss3D4qYvHqUUVRz9Wkfuj3R5okN/RXW1I6tVcViG/R4ujEKHB1N8TdcE0twKq/xHCa7QT0d7XzwTzMk6KTosBPRe6uawaLMIlBwQ6jPZXSMFTqe7ykqcj5KDB6bjf0WPLU0cucYbobprK2I95VG6B5jt56nGUmtZhzNaMzvY0DXJEkwG49kKlBzXNoubCqveYkzdTsJQM8yD5gDEnqrk4zOaBgB7DhGq8QMFx2eGRXIY6HJbBaQsFjkm0xytAknYJopC42ngTozp3XgTzjEocTUeeUEJjeHN57xeLOvRED15BNJPIPUptbGZMIUnfkiJmMVVc04SBijq7aFsiaYvPP5ovFHwoHM9/sd0aFB2EQ+qcHP/sE7HPVMa0XmAhz9oTKVEaw1sr4pvzsf97ALQ9QsCsijbksYFmKwxX0vNgYaN1TqEwJuBoGcoUxz13ZN2Talc3nETzDBg/uvFZDSch0XietxOPVVGjDxc0DNjqe3O5OK5m/ScTo9ns9/Jmswsx816h816gvW35o8wspAY8202De60/kiI+ZwKo+OLtK9eeNDARqs5arJfTcd9kyo0xe0KrMZjWbBA3RI0Q2s0WSizJRuoBTgdCpWB1lcpa2FDiL/wCtvBtfpSElNuC8TkAvDqNkOEESjTfp+aCuHmbqNlyGeiuiJ6lYtw3GNnwRTgciq5bwfh8MXQ0UxLI7rxTSe2kD9pdyRrUvb9bBr2V5hw6rmUzKE5JwzBV1ZhpGpRw5ow2XiU/Rq3VtgIhp7LC5HeFJVTMlwAwWN2mzX/bqiS83nHNyd3xCZWa0wzEzkqf8Soi7UiK9P/8AJc3oJkdwgHm637uq3ER8bHB2mSvzM6Iki6Oiri7e55BU74LmEA9Vi7w2DXPBeFQHg0tBOfU9Ubrss1hJaMLybSpNDYxfupIF9pjyUjBNJucKWjlCBgKY+k3lRufKFDl0Q/y25qgKXhtqQTD/AGYz/VO4is8Vi7mc4iG9IW1+09LGDSZPZVX61HKSCWN5nQ28nPwjS6IWi0WizCzC9TV62r1tX2jfkvWD8FmqWvNtKyiDkuFrNEuaXtPUJxgu3EZKmKpApHMu0TP5VnjVKjrkBeGeUg5FUST7QKv0eXheIHi0um7fmjJicVqjj81zZrlNmfzQy+CyW15ROK9N5rtEHN5gdwsVIM9lSDsi8fqnUQ30P9YT+IphryG3ebGJX0vC0g732txU3TTqbhXTzDRwTn74q/F1oC8aqzBp/wBbkWOaC3ZGMkz5KOiKHzTg8BzIxBTTSLqV4TdzaFFTk2eMisG3vvMyTg6mWlnMMNNVGoROq6puygujYlSHA7t/sr1L1+4dVDhB2NrazPtPSQgD6lh2QpjkZrjmjPK1oiFWn01G3GheE/Go3B07prmtg3cYTnYtWGakmd1OJx1XpKosBGMkpzWw+6EAYvaq65xHQ5Kg2QG0eZ2Oqz9Wi4q42+zAEdUGvlt1sydU6DJj2TqgCDPa1t9xJJMNYiQyJ0DYXpunosEO9mPk6IkcqeKYa59TV2PwC4XjOLAdxTaxbUEei8OUfCApJnQAlOdthZ0Ck2VSPc/VeGcC1U6TZbVfi6WkEdjt9bSmBzaz+yMRjkmxg6nVTr57Fmawc4k6uwlcbeP2IvDpCqcRTxqsy+8E1vEM8WNyuAFOq91F9Z80apvXD906drIbjKy5rJW6nElY6JwxxTDtZv1RafWFE4jWUbvyQLuUjXdVGiq8guOAKutuycxOYTnOpOuZnX9FUqiLlP1HZQ4ADJYgYLh6uEVGT2g4hTndcZhdU2DjP6KfdMqfuWHsqhGZED4ojbBQcRsVe8BgP3RCplryGZFuiHEUBGJw2K8Vn2b8C33ShGRWy3Qg4qGS4rxxjxDcXge0N7IXFj22QR87pXiZr0qTLTpCIfyM1VFrPszBHZU3YNxcx89FVnHbojzZ2Eh2aEG93TuyhrzLRoicp0Ra3B7nDJOvuIdECDkqkDGQLztRqUAOYt2KuNhwmSOvdfTsDB0xVHI03f8AAoTDORTvDdFV/Kz+6JOJWCg52Duv3RgSsajWr7ZeufguVsr1tpjsnPbUPjUsWP2T2Bxuth7/AJ4BE6oDyurn7SrysH7p1Z+I9WU9kXHLQDIfW0XTdh2aEYCCuILM7oqBYkzGJC5YLc+TGFUpNc67Ui+1jjB7plA1broyIKp3QLoNw3dSqXBAkiiTUcfvO0+AWDwSsp6LOFv1QHkvY5oEapu8IXceyaYcxwKv54+mERUP+lAtF6fgn1mtmXXb2x/dBoIH3ijcq8wwvA4FVhUYPHDsTdzCmpRbeGowTalJ/IRi1+aYzIRonA/ScO/1BHwOVx11V84DQKFd1a2CqY7o/hXA0f8ANeD8AE4zyl2B2teBnGCdOua4mgfsnCb23VPZU5X0+VyIWGMbqb2aa3RS2JTatL0VMex1sqU6ropv5HHadVUouPO0w7ZczfkpbjGhQj/yg++MDzdFWa1v0keIOrh/sgNHFOHWU5DZQDHVQBKyx3QZXrCiwe2cVeoltZvvMMlXqRuuaZxwV6fll8FnjbSBBJFPDor0iHZBeLUyZtqU6tVMuP5dEULQE3DWM1Elcww3WDQsGizFwARfTN7lhVtSWzKaN87T0sdDZAzcfS3qVDCbg5WTsoGDnZf+fqzbSnK91/ZUdodpG2iF70lppH5YIAy2ozMlY8tT3kf5OsRVzLAcHd1crU3U3HO6M1V/iVYfRUBeDfed7IVXiK5vVapL3HqUUGeucIKiDTIz1ClrpC5h81IPwWeNhbdMboDZNBwQuXW/uhLSAdsU668+E78isSP9SbSpgl9Q3WjcqnwdL6NjMSI5idyr3qduhjPQqoGyGXOYI9SgnN2Nkpo1Kb3VV0YGEzsVUx9kg94XDD/J4efiUGnGWoNdtLTun91ymFWovPqxC4p929UYAB814sGneaA/vusTI2WCk4BVB7cYK7tnKqUNTzs/Esc0RrCpveMWMuFwzjRbLByzGCIeJaUyJaN9im8TwzZoPfi0ewU5FDaE45BXgekJzhpuiw6HNS3iJPyV+vDqbTy3v1Towb0tATWg9JykJ/NdYTDCmUGyadHOdXeWQmqQcETGCwXJgdlGAUFxRNhB9whOOmSjVHoosAGFXiiXf9tl0ZNwWizXqC9YXrX2i+2hfbr7Vf8AqCF/6hy9ZK9Spn72s/suH2naM2qpQfiyoIQpuYzi2ZQ/B47FDffZVXYYCE4HVcNwgAayjJdHtnRZ2eIftXekbdbAvUbTegKG/NYKcYQHpHRetwWd5ABuB+AKdxbXOFUC5Sg5k69IRqVHFznYybIV6L0tiEC4XT+SlpvN3Cbd1Fh2Xiu9rLsmzk5wwR/Eg3RjSq4zZUaMOqq1vU8u/IBG6cLuCDWnmptm9sU92TroN1TPKqNTfBPpzLHbq7ocnbhZrOwEK4/5r6XLpqjxNP0Owd0Kv9ECeyBb6Hae6bBsscldpmFRvPLYcAUeFNJg4prb1N7RqNOsqTtEoH7ix3xV+OU4rZmcInU4rDZXSZERZlNmGmKDpvNHsrx6kuaBMdUXO9RxNrx182CmMR5SOhsv7L8SPysbSHppsDB8k8onezVZrQrJZFeqPgsHjzMPVcM6faacjt1QcqVYZHFVW4XL5jouIqffAmMVd6hOnCxrqgBqO9LDp3RLsSdfqBghd5QsDiVLhdwxlcuBlNjGq3AR7QVJlENFOgPtfaqu1J/aycuiCzGOChzZn3k198Xz6rnMI6psyHe9HKrreYO1CbROBdmo0CcNAMEQcSqo9k6pvYj80zUOCqUPddy9WnJNpnWZVF/3Sxy8N7sRhe6KqfaPMD0CxHxCbej7rtkWnB3kvKm+76sIXhl3K7kcwriKU4sd81ninUNXvF07FOa/MYFZQonNGNE0YCCCmV79+6Ue9n3nJgmYKe77tgHW0gD1FBPPwUsPNrKpAO9eJHkd9Y78JQV3Uq6dLXFHd3l9IWS1WD/yWYKyXtjssXO+NmVlAkZ3TgDjj1sLdW4hVBOMAn5KoTk6tH5I4jA64It8MM1l7tFDPpqkerZXibzt1dfiBZ6pXpLlldCc8AlrczZGh/VZfBG8hcaSeqxqmdihPN1CkQ4IXfsnenoobkIkptUuDidE2TcvaotdloeiZUb7XslXpgHNDK4REDJXhWfy4Et5m/JV69a5e9IdngOq5hS1m4jdd0xXL6kS7OUHDqgRhdXin1DD4Jj9kwaX1VpXsNFBGBGawMYpzI6ysMHjJQRjbBMDNXQdFT9mTmqVak0jxBzEnVE7FYHFF4ydn3UFCETrYd8LTsFK7u/SwdMbBKjNxyszyxhHECQJCnyfDyzGHnd+EprBmh80CsM7Hqkz67Kyg+MI2jXrZzemJKqvjFzpX3nPcVf1MApt7FYflYJCwzX2Y+K/sg0Yk6K56t9nK7m04hR+a5viuiH7KSgcFejunbt5gqe84qJ5pACpm7IQj2J+RRknEoNc3oToo/4E4uZzq6CYaN0GnGNV+a2sjW8oysulSm6lNxwOCi37+hUKE1wQ6q4Od4Oik1JJ3TpwhY4xgrrsApUWG0m2m3pe+djz8FCbsc1eGWQsxKIH4YUDRQG4rKxtvTdCTfKxyV8Zeb4KUV0R95FcuLk3p/QOwyV5MHpFYHHos81ww0uT801uuaI/VDBYrBYLFQB8Ua7uzVgZAV30kYt6FG8IcMIV7PcLD05ysVJyUaqDi06IPYZCI0GqpU3ZhRuJhSG3RsjTEgGBMaJ90QcCpBxwvNOiDTi31C6pMTjkuiwRCFh3QQKjRVNxiOy/MKeiP5KLJPq3RMYWECwIr8SEo4YIhuQyQPWwbwgotdHs4WTuZsMiVBzQAUn07JpAiyRnumyZOtjUV0Q3R7ICc09nRYeWOi7WdAid0Udwwq5thO+dkT9UZWc9llZxNLVU2VBkuEqRgHlvzCwzVKgDj4bWI3skfeGDip2WNnIMDZzegZoXTDQMhkp0nNZ8wXij1ajopGa74/HVY2zCF5ss1hNLOdh12RMHGLqwh0YFHdGPgRoiC4ifzRquguBx6Jzj7ZOPROHxRKmNVtKAsKjSwRkp2TVHuhU+qzTTkgVgc8wnS0fBS3PVOsCHRA6qVUqgRdcmdcbHWTvZSDvTeEp+XwR7IDa0FvzUkzOqw2Q6BFfiR3sHfyidFG4NnbykpqjdO72F3usJRbMuvlQM9bMDCz+ayC9KxBWDSe69IC0+S9Z8oDo8KpyulCCC3cKnwRbcY0B5+8TkVwtHeoL3YIv1xP7Kd07DFGRCwC6Wj80IREoaKcyi7IbJw3yKg4OsxUDBQU6mWi80SDunNzOcraEY0kLAfBCDiqmcObmd0wNHp/VThjhBV3dY6IN9oZKZzKeJyXWyV1ah0K6LuvwlYqNpQUrYoPbgZVRwGEzYe66ohHondcUBspVQIqLJXM2SNQsHfAqDgsB81jjZFk7mFkgiOmCHRfG3qs1KZ3sI38jZRbsu1sKqBm6mQqh624fV5LL5LEKnTqjlp5/h0XC8Q0QKvDj5gwqJz5XE/JPJylEKdF6lqsrJ2WKItIzCAxu6ovExOClTkFldC5S1AyAroOa6gQm4yju7BSzFEa6poG+SIlAD0zejqmRupjBdk7Y4iwBE2Fd1IU9JT+qx1TwvguyE7JyecjkQnGIwQ7Lumf6UQvgqZ6ITkU7sh8/NG9otj7y6IzgihfQPmBX4skEfITuifJSDcyfJPnyCztCE4IfssB8F/DJBw8QY/BUR9x36J8nMn9VrZBWa3KxQbsnOy7rrbEZKUGOPK5B4xpPxlYux2Ci5gsUR8UHfFS34ruh3RLHFicxx+l/VMad0CPUU4+1OfVMqDpIUN9SgaYQgHC81whED0nEWXYsKaulka5Ij4qpvtZBTOyhOsnRErDQymnqstM03rKx9nBMOuSPkFgQ8kJ3QgqJszXvIjz0+jbAfIU3raAqQ90H9EbI3WH1MLE4IaOQGbZwWIUL+EnDOp+yc/RtIp/dBXguyws6CwN6q6DgoWKzsHujEnojSdzM06LGzIIYK634LGwKDkrzcwU2oCJ1GyDzoP/CA+KezO8Q5vdGcScXI7SqZj0uX4TNhKNkLHVQgugT+y+K7Ie7Kwsn5p2zrCDqEbIXQo9IQ8g88q77wV2ELICPnYd7B5QNrb2pyVV/uUyUfqSLBKvQoJDe6huqnVSSgf/8AK/h78rlZzf8A+q42uf8AE+ib8BKqHyb2OGyPUodLJRXXNSMU3QvxPkJsHWzdBEBDZdHZpw3wQGS8UeljhdCvDEHEqo35L4hQeoRGswhYJRsFnVDsjK7oHQ2EhdCiCidkH6g4qoE4q9opGhlOjyj6in3RNgQTnaBG0m0dCbHeRjd8UbDZxVT3rrArq6oebsiNrOqhafFZCeiOqE5WXj7Fdp/VcI45urGqeydusrM1P5ov2+oYzcwi3QL87M1nYQgiUMbH9ApXdBoMF2EqlHpaWg91UpE+n9FUC+6cY2Kd2vJ5Fg8gQ6qEd0VtCldbMdrBtkvij1ThuFHZBPbpMeUfUNKfc9OlgFo8hNlRvxsPawIpx2FhQbvYGfemydB5+6ed8Ud12s3WIiLRjiuLpjF0sj/UuH4ZuVNt1GMR1s1Umxo+KFg8gQc7CE525R6+RxU/FYap02nqUBuuyc5UgcQ58lMN7unviC6Vf0KYdxAUKPNihugrqAjJA6EoH4JoXTdc2axyUJqPeFKf813HklfC02drQUO1gKnDLREWwgNl3TUR7wsCIs7oxnZJyskrhxvTBK6qPPUePZbEoL4WRHxWAU/rYdm2Vi7EBs/JdvJiVn3RKCnyTYwrGzEXltY7rhYOmHkZZAUHIlM0Vwa5oe9Vn4Yqq3S6jPsC6FjsnWBN6rHTNQj1siwJvdDXFRtZiuyhBOQ6JsIeU2u8wefeuFFBAThY02SigLKZ2NgRsjZQsFc+aJs7AD5LoMljb1NsoN98z8BYB7qwXezdYfKzcLiA50XqbgPl5c1d3sHnatwpUEWAQqaCcLQh0FmGKJ2Q6BFy5jm2Aq3vOddXfArtgvlY7oggd0bJ2XdTtYCvig7ZT1R8nwUI9ME3paQgjafKOqLp9T4iwqEOiu7qFA8gRYfnYVKCKlOKhDuutmVva0NVz3RCCbb0QQjIIfuj4XxJUnnLgRiiDuoz62yiT5haBZOSkYrqF0V3ZQgj3sA6oeRywV1PquPqwCPRHeU0WOCCur4R5OqHdDawM3V1GwL4o2Tvin+bvZ3Q6eWnU9nxCPyswRT7L2psKeUDYbe6Nl1SpQRXWwonZGyUNk95zcZsb3QsKGMK+8+pY+gabqPyVNpym8q7dnu/VbWE6fVl2t7yZok6LqF3QKB3t+CKhBXveKAQ+9grm+KaBnjNjBYOqnZfNfnYF2QKjRdkUSr3khGEeqEaJ0bI2/C3rYbOiJXVU3H0vnDrKnydFd0UWFdrHWhq7KdvJhmu/lNkKs7WIHxt7JqFkDM4K+/HDBAa5qdVenVcUPvz816oNgaMhYfKPIOrj5QpXQojVdiipTkbJsBV5N/JAaBR8VPVFNNkdFNkoqNJtndDoulhtKBQQ7WFFBCy9um+QDcoqjSrvcaLMWjQFPA9F4xZFnUoLvY6zraAu9hFvdd/JCPTBC1rB7Rm2eqCKDRmsU1qixu6Dj7dNpkLddbDbFp8jR5OmSItnZPQ7KbJshQighvlZNhTbCVCFn6oHawoFFd7ZsK+KhNsNje6KCCZYEF8Cin1SJIddTgPeRsFr01BFTrYE463Ue1ptd+GwWCwW8O7WXCflYF8bDYVNmOlnCvPqxFgsP1Q/CLAjYEbDY3sUEOtoRQKITvhYCjYOyPknyhfFBfFYWfCwWBf/8QAKBABAAICAgICAgIDAQEBAAAAAQARITFBUWFxgZEQobHB0eHw8SAw/9oACAEBAAE/If2GP51ziJGcvwLuV/8AgQ/AQJUCB+KgZm8ohd9PiH0gTY1FUe49Rl29S2pSjKHUYr6gcwzgIGVX1mC254j4Sn8n45cS5fEco0rGGcPwZ2Ev5eX4G2QW7oM27X8WbRUIoNEsoC4MgamJ0VtjwCUNMOHv8ASTJC0x/APw5iSoPw/h1+WP5fxUr/8ABWv4fDCWrINHMNLuJUNsqjlKn7kfyMIqMMHaVYMvH44/Ffk/BD8EqECV+B+IQ2xYuHKbfEKhucAWygkhieB9bEwhMS/j+JkjKr4zKl5Ou1mn4jGWpjfUqNnbD+Zet19J/eBlAHaTszTC9XhRU8iYdfgc4+H5S/5TKOH4+JYZK3HabRPwNa8p3KN24dE7ET1LpmYTpq4eE3D8wkYkSVBGb/DqP4qJ+H/8tpYx46dRrJjHKCin3MPl/FkeP2QxU3e4ypUXCmDX4lejaLbZUSvwwlSo/ghCH4PyPyGZgvjUVYhKr92r8w3BC4pZ8Jm+aYeX/wAhYi7vA4jUaw6A7/bHvH6VxHtNX8FJMdy8Q53j/vEvn0E1GDBzqN2m7hQ7qYQzrSz/ACe4WQS39QcP6ZTdjBnfn8HrD8gLQ38dxlC62Bl/EKTIj9Zl+Vwhptlh9/iOgumcei7Y5odDbh9ykRGkg0dqXzBwm60HsWPFFq0oPmtzDdfGKmX8D+CRKjEjKlf/ABUZX/4n4Fwah1MUtrFvEZyITo5YnN5nSoQcyq/GR9/lPyGINcw9u5UsevUIw/8AxL/FQlfghD8EPwIEyHn/ABjSBbfth5lXAVgTQoyerRLY07PuEdq5R5GAYKN3kwn3UfZZJ8V3+oELnsZbfOMyqwZmb9T/ADLuMoX+IUMG2zu7h5WCdTQW/O6lhox1BlOrKZYESB53gmFJgOxgKCuxoAMRrrP4zc2R8x+5qb6hkciZeJSpbTxxNZ0rPcsf2SqO2J0EsWwhVXiMYBu3lq+gl0gwu1LoNjt61DRZqCLVo/uAbgauWufMEXTCH+Z1APwAL9Q1GK/sRIxIIMx/FflJUY//AJxmbNoFn4k3lA8EZs4SAI0uWcQBNH1+EdTJe/wL/hdIKlKg4ZcsvT+I4/CRglf/ABeYQg/gl/jeEbdtcf4iVXkTXx+BC8Ksjeh2e4m5A+xDDKC/x+yYgxZmo3g6C8+ZfUo6Iu3UvXHKWO+fxdDeZ5R7+Zp4l0vfEOm3Hvl+n9Qr/MKkEimMGyNeal+sANlE+iWQkn5oYqlQXPTG4iYUsiAFhKO5i2LQWMW4UXUBhVIpHc78hBnCzlF8V683NbNsC7XvMPGUXMgBWniLVpq+HmBEXlJi22opt9uz9xa6RLBwnZCj1PwJNozf/wC2P/4hKh/Gz6l348kEbDUFlmcJFqkECDrCzmVSGc0iZe5VwKjBdvEyPxNiTFfik1lfhgYnf4r8BcD8XX4KyCQt+en5zDDNIczyG/s/3LbH2glYI+GBrBhO8RWio0TVxxGRAywi3Rd0RHCmOSGEvaG1dC38yr4x93Mef9Y7OjUUsJXHNuPHUxnx/gNR/gGG3xKRWtk3CGsB1ml67ieJb5Qp6tylWdifBE716NzEI04KhcbHVQ1lveVuWepetWOLIisKhw9njMrgfId1SoI1ghx+AjN4/wDwfgsX/wCqlfgRUGEykFEzmGEUxX2AygE0pcXChi50EAGfEOcEH3P8/hYw23iJL5iXxDljj/8AEwnKVK/I/JPxrODA6l2/kaZ3m03mX5lWuEodSiYYxVrTGD7j0dWuprXzKcA+pTEqW/pSz/lVXEye+qH2yz1Src/iVltVyv0kou+xz7Imq08EWaGJ7t/NAENkRvqVSbMtmeKqMOc7BP6zBnFlFvbUCBebZRW+Z/YPEwPdmbvygX/MJDEU+Cg+p6uCEUQ46hXYEtTrWtS+yF3V10mmf02C+fcYVWdO+zxACALujB9RRgifjUqVKhNvw/8AzX4CEJKlwjytY/I3RYRutDcQaGoxcTKiZTw4b5lbh+6BmHuf5/G/xh64uAj0Ia8FE/BlmCVUq2BBiVKlQjJE/BhKhxCDDX4kOIPxx/LlUP4EwaNwyfMphgwNfMyTCBlZ/wBzK06B0fEdFP8AMK0tVYlJ8OiKaz/LM73ZKzXqW3VdAqXbDC2Zhu/AHpst8SiOMzzXUzzNfwbNrGvw2cRhznJSwFgZV9FypfAkLCjwLWiFv1ahdP8AfUIIq3XcqiyyzoI2xRNiTWAqVBWA83x/7F1d631lfcCqts7GCMCCM2/NfivxY/8A0q4fmlvxNEIyMA3FlB5lVNjosqOQxamBu5GAx/JQV65n7Pw/af5iRxCWTVx0XLVOWbsx2w2/jqykiQZPxsgfUTq+YDVnSfHBWRV/sEvoyNNB+YuUWCwNRewnUSD8AfgIwDwwhmP4C/wXQKmaMWN4hWFoA3XmM4McHMI+q9eJSnNP5TiA+DB0Q1hHnz5mOOeDXgJneo4hPdNtiAUIp7LyHBLFOAc1H9fpKWxaOhX6YUjKfSZfgzjaYwxaUscVj5j4/i6Y4y7iEasmNjx7lvzKDI8HRK9BrR8RB7QxVq8cdZmWtuTA+oOrwq0gVGCLhfC9vzGzis1RPDLN5IuYrDPdy18SnnKvvr8R+TSD/wCKigxH+alfgTF+GcF+KzHzBFRqlEpktrKWdoSLlRSAU1NypSrj0QX6fzv2H+fy2nEzDANTNWt3buItBcVHJFZa/EwMkqVwh63H6phhF+A7S23xqsCBzvBq2JW1d+hF4YeYo9KYD03xOUH1LYS1JUIojyNoPxDMEGfx1V+Iu3JY9w6mmIucnExLt8zkaJ7jLgAv1f8AUrSGMpkWldwl0HEIBq4+EqWr7BrZpJRjV73MW6C6V/tB8SwW8L+C8nw8Q3d2zNTuXycLmPrahfiWL1FufFZj5bSsafguGDQ/9mJqo0mTgq4+A1vJXG+fMdSs/wAwulcWOl16qGGi7AZTkK44lcbKz9eZVSnKtu2rlf0DgJgbwl++QvcvCLaMDVo/H4E4QwCCFj2QwQR/BL0X6hYDeuGMM11mf1AYTOg4SJB+DmVK/C4itpmgzOKYcygmEw98rV5mRiN7h1MFrMWOqhr8sU4Z/ZLvRD9suH7n+fwN4/A0Lc5TNrI5xMbCGoS/gGK4aPxizPrdRNl2yl21+pmtr+pWKc6Wns9yxqYPHudLyhdyl+y0c/48xM4tJkDlEtrg9kDMujj+Uo/G4Atfyp6wgZ65J0w5qC+Pxu9a3CDvD2TF7ker4hK3wBSq/c4bKl5TcwDysbSUT/KivwuURgYGmmiFDTHEn/gwv/iWWKANOAj3QziBWI4al1OyZVq6SJ1IStPKzPjVjOKZZhmUQm7AU/5guvMzSeK9lTLytVml4lHwaShpP7JdTG7CCkqN7J8vMsthVS9PIKv2dypKLqDHqHvS7qVpsqZ41/c3mFH9IIfw0jBb67mZacFotfb9GWPycb6/3AE96TpgkpejAVLcC6m+COjyePwv5CXxovRLJemazBKMl3n8TH8Tbdk4PUwgxHB/EZ/EzUw7EvyxBn4n7sZn7P7/ACMK6UYTvgpyiWTDK6/GyXlGo8ut0Q6b69zFFu6o5l+SF+HmOi2ob9e4C8Vi6igDVZxLcFA4/wDHZZqJZ23DKG4xbMJlSIPxMkfxw/I4abJjKrXP+fojZmGFWZ0tlfuCj7mLDc9vP9RiBwAeMzDmC4NmzxL+2uCAsbshmDbvk0HgeIk0E6DjI5huwd7vBeX9BhI8orvlH7/cekMDwRq+y/wbgS9exhboD6TBHWpxG5U/ET8ixqypEcA2mB+0KkrY5VCcCjvMCOFcTMqYIMtLYfmXXJSWA81AyLLpofEqIuPnEtxTx2XUorocBdmcSr4fph9QQY/FUmG7tLz4D9viPrHTJX3/AHCT7kIt/jV6wzHoK4iY7Hp/mZwOVenj4/FfgTfSBtDcC6lw9zLjyl07yQNRp+AB3XLPV+Vu/F5/ARJZgGqlZXtjfGOTA/G8+ygr+LN/DJ+DOTLLfZNWyx/coMzIlpe4Ii8PyxKDDYNCcTAI6FVK+W5zzCIRpKi0J39qGbGxHzOYYCxutDcDP/wvOb46fAJlmr/5t3WGIW5gUZqgtjs39Mk+Ma+Y5DbVddsqcaS+vcpUqahPWuyPKIhjqbUa9dQYZ5Z78+Iw3LWjSo9Y8LeYBiRV8JQ/EwV1MA9JcRz+dTZ5xApG2tXEXI2blScQ1MpPjP5VnGmbkWulNN/FQ8RVlXLXrV+4PLC/ln+4useDVwzGMUUd31uVQ3Is9VFvMzm79RC8XJ9f7mHTvALRls1dFMhLHd1k/wBrmjRz+Czoi+xv+peQeSqMv7/iAb5bTbOix8L8TQOof8cQgMuyN8a/92YigWalbfQPOfmDfQf4IMpbYQfNTg5jSmNubYawZnkxSg+LgSyZ4WEs9M9QLirgmszC0PmWoI3ix/AfCE7Kua4m6MGX3C0KMyyt+/wYpXNRtC0+glM+7iTUdKbhHIl5YUFR6uGISbmVvVb8Px/iIahiVF8Vp9zg0WvRRr7mC8QC27SXdCjD7t5TqAqUA7ERqzgrU4RBXgXX2kW5UTAhKn8tmCVQameYfw5bAP8AEJU1dzHwmOcX9nHdE6T9biKaR4s4P+4mZcjSsF2XKs0eZcnZvpgUfNjEIEoCjth8syp491T1/VxxS7q1/qaEojpOI6irUBKYUfqCSE0PSCMKUo68BMTF8gZrj8B/H4Za1Bmv84m4qtEY8FR+ncO1y98CEPFHxOArrpCjYB1CR4M/6m04sXnqXvoda8mZLmEa3Fxd3BcA7EfaGuLsZ4xEsbjbyrcsnlqlS6AcaIYqpjqKIsNjhhulSntxLQaLHUSoEyK3e1eLiKW9kVqgay/5g1szUfJWPkQYtUFdzp8kqNiXqzcvZl+vwT4KeJAflvBdT0Il5TkZTTuuGt7asg1NdLLEgYlOifhFAs0/iZnpTP3fgD5H8BDLPnGbPzjLiCcQ4pkS4Ze7JVdLCXRyX4sh9LoAMraHFfuISMxEXqXCQZd/BhHcObw3Y4wzaKz2269x3hWYUx6lCEfdN1o0+uYZrS0Vrbavl/x+Ma/Gsn84ypRU8J1+rndF+EwTLBjTEZr4j14HnEQWRCPIFdMw6BeRvu44m/mMdbSoNKc/qDopiE7HiVOhlD7mGCwlvE39ynWHjgg+5b7m0w0dS0F9tZp9N/cwJVQi+GqYFSYafJU4JVgJLIP3EPYouUlC6G6Vy8vbLUpbUdSuBavKl1ZL2qeutK2GoxIw7lnQz7qMlUh8Gcxn2I28Cj9QNv6O8eSDijTXM3PHA2zMgrfN0e8fzEA1Do+4CG2111+Gzi6bPEEB7A+k4iP44uHRkPiipqrdD3AgBCxYNc9S1ZajaW7nChatWqhigYDj0HX3KFe0t/EuUyD0LRLfEJiDF46Spq4xjGVnXJ6j4Vs1eSh0fOILu5avSf4YMEeFAkC/v8GBBG0qp6hGbS/cixgwae1irVtXcWUJyhg5RrTCtQ7vwY5Ykdwm0OdT+X8FEw42alKwTaXE8TxmF3coYpmaurPc4RE2B4+Dh+IC2PSUlwajThSADz2fEqFfLsjtfMVWAsmKMCz++SjaE8UWiNCn4S7NzM0aVTMfi9KUeajR59reNRopHsgjINQ5RWNoxNzOrwy4Ohj3E+QPMIWmGPcDrSsmnbf5LtfzBRUsaWLr2QCKueCbMy4IL6W3XFt03BA0rsjnkQaXzHW/1xvJjFMyTi33GBdNNfR48zHD3LPyy6FPES4jgZlahXzmetbZfrET5rzwqiTcCjficbWAWPwp1X2j+2Kz9FeOIcCrE4DTLH/4hFywspEhKySXzQfqmK+qsFAVRbV1hPeIEC2V0TFjgvhKanLftet/c4wX8EJU70V7Pr9yzgnEpbH2Nj6vmAWW78QeSoVHBs/uILVvMrNRR6ezqJHsKrIDBfuL80Ft70J6zAPKXsuxlQMfmRM08xY5zAUbKBJMtZStor7gMpVLxLYks/H2yEuGYKmkNvuay2VGZfm5MoPuPKAJ7nO2Rtx4iuNKj5gAM642s18NysD9SsNn6Ez7Nq6B/wATB5Btm9U38wH4pWnV440al6ihpEpIXgwMMATTWX8Db/4GpgkWqEfS3dTlRERSQ6M8+5hXcJqDMWeuYFVGvMqBe1zC6r5EoFHLT6Y0/wBoBUJSl6qFnTqGv6r9wUFts4ZTs2EsX0Vwxkl92B4Bz4lrJFOa8nJAWy3ZZ9wb8p/cIZqkIQYinlU0viLdWuIOX/REBwWLeS7mE53c9hqZ2vzM14joOW35/wBYay2sXArw1NektPwqZ2r9IHZMdDDN4N3Z5irWtDuBKKoD7/BggqCB63xWEa175+5mou/Vb+7mXaAqFhmhYzWhaYCtKx6teXuVW0Iq8THE6Cq8RzKUpSz66gRZqGNszrHPdRED6n94g8vYgYTzTV8V4nLwGh/cFjoa51CGWwp8EEg338Je5VB/0vZEzsPleuX059xURFIlJ7IQkPwRYDdsy8TAZJlDi+4T1dfSYVWh1HGp87hjY/EKWMzOCFiH4Zk+6iSxlf4TEBWZdHYA8kG93Uk+XxWhlHjZi2wbhC4g5sfKGvYzJOLi8HLGw86YhFMQOy+2/BOc7/UL7oIcYseNNPZ8xe+lcDHdkyBZ4LT8QBihh2r6imGZuJmJuV4lDMv4qn1Bd1km+s0Oic9QMHTuVNd+ZmtpKhv4b9xv7FaLAmtlPCvcwL3KPULe/Z2MO3BQ5lL14L7sSuyaEbGt+4U1XbxKwVac6lLww13NhmAXV4+LiQboVgf172M12yD4LyfuAsZyHhG81w+4QI92u/T1OZwkMGHYrqUQ3nml5aLCKkocuKUyddylvOcpK2YvmIX2TK2DT6a/uAZGD3z3M6jgV9kxZbOAhks1ejlilrAv6JU4AmuaKv5KglzkPDM3ia/qyiDzZsniMQaViW5XxEKqVbAKfFhNSfTS2xPWEjWoTA4YoGg0Ke/MRtDkyPliW0pvCJcWabgisaVrABc0gJu6Aoc5a44mdlNLFJnmHq29xlw8jyyT3I/V6jI5zDpqNpiMfZAHcBVCDah5eT7hzxWucbXk/hGVc1MB2RYJMOAYuKq47CuZUOBsGXXneupSEviOlYczURfDm0uBg9SoMfibgIazAjlN5z7j6I9ZUtYpetJRppfxJ2qoDcpdoZztNRjYWy+x7NW4+TiWWVxQvCKrZ0tLk0QNFFo+LormC5dsrOyZoB0bzjmJ9TceKMNMYuupZC2i8E+oyB+AIeoGFlbn44+GYsbhtvV8Ph/AQWa8ZlH4bEtMKfxKoN5qRVwoZjqUJxAhwpMAG83gJiF7JjlsaR4lswA4adbHiGIf8K+Ze5ClF9afiBcZdQconKU+JVq8fyhhE5GNcU7v9/1MT5ZmsCvT5+4o2RY8jD8xyxqJ8Emo02HOdRNVt5n0+plU5eI2LI8sbpY7gudYlVB7PmDxFGbh9S9t+oWsKDphvYxViOTGDwSk39DxMw4xNDB7hXecr6msU/5S+Di1NgDV7InBLvzx+4MTf8GbaiMPFZctgg8CJaDk/wDdRKlvkQFdWEqpYkCn+2A/XM89EwdQyErAbiXVN1zUK4rwuqZcZ/mC7kahFzyOmZJziEtrZXPA1iD0f4Z+1OvnuLScYVfHHWzslaWg9hTHRtUzboyruIN6cLJfE+oj+p5hBUWHYIwh4g3c+v8Ax23VSzHOYOTupgGKnSGmPUshcITCXsmPzlA9f/ELmwOQuV2qG426Rwxgylw83wS2XTYEALKVEeeMe1anFHsKt45f1NGPI5eTz5cSy+weRw/uX6Xrc0eTmnmKFA4Dr/eUcFjxHdAV/exRvDwz1jTUZLQwa1hgKnK5hw5VQtuP2BQ4gLhdv+JtWUuLNf5lOFlSwdJzK20+T/zH8PoEYFhHR1+5fu9h5bmpNM2XM0+0Ur1WYu1cGq+qcvjiHTLLC/zn7alngZq+RhDzuZX3xlrK3aXAQXXMdr6TwsgXCdbdKyOymvBHaUDqZ8zqguIjqAjYWlUz6YimQ33SaJ8mvPY91/BLpF6hY8H1EGTsTnmpk9IFsev6lj5ALxiU911KacuY4dzevIH8y+QdwN55mB2wlrniaI+Uq6aun1AyzThLuqcQ38xgL85uKp06jgrotFw6H8zRatqWv4Exnh5bH438R+ruYXY+c/EJm06Ben4sTmIHYpqyRfhXPEB0LpRXXKXich7CpfmKaxXRWGOVcOdBM7byYwtiKCwdnm5gX78ksPGjh1RzKhapHubMsyf7rzHsIjRy0p/EpOYE0NkT3EWWIEWKpGZaEfIxeHvPmGMlIK0cJ/UshJg8ea6aVe5eF6uFLrm72tsUX3AC/TeYNgX+sOr08eoZAOVWHCuSOQhfU2MyjRkl2tr1OYwsUCsDcucjb4ha8S5qSDxkMekq4GINRWN7bl1IbtjeCyxh+Ohdo/MDeZlCam6kjV/lmmHcwHb2+XMbLWlVeMHvuW3Wn6qeFhGrrcShZcn/ADMMduAljz3OJDUKNwz09dEBbH+HVMB14AqMMwWVQqw4iPF31eZsLC087lQi0C6g6jZi6uONkPkltMIitPSpkbccvJXh3MEoGW3l6PMobEA8NL5f0Sm1S8wa2eIAepiOUlWolgs4kc+HHuZE4kvuX7ta8j11DSjc6/OKFlD54Iu6AjdAFF8wJYZSFI9MH+ovXzGRjk3Ka8TEvZE9r5deIsm9Ih3D+ZtW5cJhFxTyyGv6jkVpt39RqVluuvUbRp3Nob9wwNVC8tlregzc+1zczUPOIjUN3jMoWaZkBsmUtNfD/uJBkeR1mUcjDKB06I7OWG6vgcQViG/nR/bBhXqZ5WOMmdge3HxLbqQNnRV+KlEaFoJluX31SlJjJzhal52AHicjVexrLPgTIzpq698RN+BVM7sdfuPze3ru1AX0pizhljAP05l5NEi2lvOXJAesguxo+P8Au4yeMA0HqVln6dzDqAfymn5K8McTWK1wj54gsBSA0063+Aeto2Xik5vqPEs21VeK/qMIAGbbWr5fHUyCwwjV5iocnmgGiInR2DSwvpv9EqLWZqM5lB0hUdRbO6n8n4xQEhWWFy5/CxHxgim0H0QisTVLFS3KYcyIoKE7lFdpK/DNeIZBBLytTiaWYXl9rNvxVH4Hz3KmvmZN3xLDYcdZdtnNubnmxk6hv95ZTZ5SOKLT9/4gpzTTBOu6YEkA79RY+2NSlCZL8mUM4QvbKnO+iaR7RVZW+3aPUsbHD2eHj+IIRkWOENQGT9aYUVQM6ckKecrhld+ZuHb+BxHFv2wBCitRgaZvfvXUXzFa76Bn1D7qTiitulBZoxMTBlvFMDIz7Jn8ecFm+oPgZhA83D/sf6lsO6WPS3Ym0gQ4cGWXjzn5STJfHIfzKpwcTclBwTMU06awwJ7p+2JUDFVGmSa3c0JsCtmGIrOVn9y/JjU9Ts8uI3TdaIeEZne2oBvDPl5ZVDbNccb1svgtinBwgCGQMxkGVMdTAFoS9aeKh1RUX9FGIuDxG0o5vFXcwHqwMMCVlXHHuGEymCzVIrm6ziGXXDirsx7OAF/BCw5LAUC6e2C2jHJl/wACaCPDzZsemZ1sAv8A2a563qdiZEu9vK970/dyo0C/4LDNk003pb63X27l5TqUZJTx/uAvVSrnKrQ/3NNoDyuZno5Ju7/uBcuFU41jjn1FnaRtwYMw8Ih9zTMXliUgShB9jEdgfuaDMtNnFzRHvOeL1/DKaHqEFpin2ksTAYJsRMvbKlTFfEsWv8MX+pYlvAMF6N02szqDuWcW3uUWq3MfMmHUQAkbiIqDlGohtqGcE3JasxUwAOqQ36hYtrtUCzGIGgo6uAu5Y8QbeGzIDTl8sQFA1MuQ67nGWJ48ThB4FsGeB+nJ9LiFmUGwb4tg3qK2y6A4l+DO+jjce6pe1zB0Mux5uXpNwQWrxAe86Am69AsK7n3RV2WWrkcfAU5h1DFXeVByK/AMeoFMoH3EzZ89Z5jZYku+pjc+DTYp/M5pxTBTTmm/EVNfJ1NXezuvK8HlxPQKsPG1+K9xmnGoHVEzg3NoCfTrUM1SxSsS7fRV/mYRa5C/4nIXVOGLd+HE9UtV1ietf8fqLjVZ/aHmXbCK2bxGEXKGXC3Kn8Aqd7wvRa+qPmW5r1bmYbWcQMMF7lOGh4CCoFl1ddp/AGvMM2I3fkhUTkVT0fmYsvheKCLElJnsHtl2IV3iZlKrDbg9nUV3O9PX/Hhh55lSq9l7/hp4hvJ/cMh7D5gmCmP6HycRk0Zjfm8ddfqA0M+uWEl7TPGcjh4ZTht0cc5/VynGFlTRivnE7SFeswCl4j6Mci5SFmbvEVphSDlHEX4RK7LKs5l5FBpj+AGCuj8VOsCdsrEosWMohVvxHcO5UqfQTwuX/H9yrups+6gCzi4jq7jTO4nxCBqVSajygzSxzwxh4Nx1RKSEEEK0AxeCYvDcpUFCCaLGppKcSrcl/uPOrqepklrqFnZ7PEFF/wC5Zgg7cytEjGW8eV8EsWtRW15jWJXgko2wQstnoKzMwhHVHA9/wiIrVtWXef5lbFYNS91mr36gOwZ8+5tiQ1OvMRI7LOpmVzzIEBTdD9Mw8HgqB4zLXLcGUlg6J+XxDqgPTY32juYDbrxHvqqnsf1Em0qacRpTy0D7ujy+JsKYhbd7l7n1pZ10LVbpZTc2CtCZglreyusd7NOV5lnA8l/9mBVlRps+pQqlUB35JkxbS/Uyzd/1H2tXXrMYNKoti1VoMWsy5p7rMVOEnpyvUuvpzKIImUEe9D9Qt3U53CqlMVYAX+4iGkyruOtcDGd7vuWkL7cZlnBqUN4lxkVX4XLKsE45R79RhjXPc4auKL8aD4WUK13d9hM+TyMBvnjXJwmyE2357j9ZEFXyj1KgLVk4Rpfszj/Mu+Sumj/fxLX6mIzPGzKoB680/GNb4mQo1GhLl4nK8XPn4YtKoLmaDMqHr8Ex+Al7A3FZJcw2sjbLXkuCIPKAiy+0NI4YYcOZhSwtOmsj8xvYvKes0hVfcyjSa5gVyRz/AEdwV2lZ5rmZVgVHiINqKaXDVtJf/kIYOOZh2oNlwmEw0v8AhHWbjJFPrxaYeoNhRZ41dDh3ziAL2dqVCPtBQVernpDULcX+oWEBoG72t9SgllUndcTBl7vLx/UZbXvJbTF8SpGTNrQeV4Jixcd8SmS6K9HR+HoZzSmWCtEOZ6eTMPCSojFwlBUJF2n8RhwQbQ/8ZnTmVxi4XIQ+aKjFDgL3h3HB0rTr/mA0I6xRh6cPhOpqY+d0drweWAmVCZfPf9e4GivUs3MQih+nondEBf3KOGzuswFIxxwlhYE3dyVVeM6/Ec1Y1d8Vl8RK3VTF9q/ueHkxFwQDUEDVyptLXSoVUeXBJq5a3Xf40LZpJQPIv+5j1ENRNB5lujgxcDldL4l9Eviu5pdYxbqLIwTbPJKUBbLdeHm4A0cDAII/mUtdUU31EbRCsXR2Jz/CYNwvimWq3zSY6DiBqhzjSdktcUVOvIUbCtyr3RzFXOXbT3BVxmzA8K8PmDxbQjH9X8oSyty8bhEsJxLLZcMJbjTDuJkQRbxPgfzSaZ0TSaTOR+64TvPHiJvtWzUzDJcrcNzxbmK4YTiCoOciNlm4gJSlhJQvgv8AlrxLeBOH/mYpjXSmrRqziCm+/iWdYNPuG49A8zCbDXhMihrV4w4CheXKdR8T1mvgj8qYC7q9/Bl4tFBXDE68mOwa+rgUE8drs+uz6mlcZMdn3C76CUng2X1Ber4htAXgOrOXl8xZi93LO4N1LG3pimLbZtuG3b18RRzAimViY1lxdBgMnHMah6N0wWsglhChs1bMvBbiXpulP0MMl9QKzIcQzqgqUqnGODMVZZDdqTNLwidVDxZtCz72MMqYTV4/EljVvtgAAIoc4hmayxwDN7lBk+4j+yG20HPiGH4xKU9xW3mgnSzDG/D2zPDZWCLui7V8EodDhHdVFlqZYkAstvctPdWfcrCtVPNwSB/5maICdBNxeTO4YitaDFwwt1rQyrLYgnGrqcMqyYh7I7f4QzDx3MIyQHbPhOKnLqyWgDtJkXfDkgZjMlTyq7rYFDyS2GtZd/J2SqchRM27lqlIYS5d6St3JF+7Ck5rTBRUqanSclOblo3GKuVOjhPrcMS1TBv8BA9/hNp2LhZuJin3ll7lgur7zG1CtGFay97leptK16hKhBUWKDk59QGvL3Aoi2+JgRrAyPJluaxcS3UMpsyRbqBsrFMPQpxKiZXZX+HiMVHLNZh0cUbIGAB43ibDefBm9oYL4jqIvCsagikN0Zl+rS85EZbRsK77GVVdQAojhy8kSy2fw/oUdY8MOafIwL+/kimrRy7r2D9viaBXo6XmvAYJwGuk3c3JLvDlfx5Zot7Mx6RFSju+5hJ6Ovpd1bj1DEyjizVNUzy55l2ibCnYrY59RzyBuyZnK4yXFNVMYW+yWm0959n9xSReyxMYdNNSn+JTMsTMcLqgLN9s60s5nF0i228RjQ5Wzu/rcIhEyI2MWAzAxHxbBv6mX5F+pUEyjSyt/uaQVu5gPCXf6eo7Oc1b6gh4VY/mYrIcfMtnis3xPucSweh/EF2LF+0yEVfa4fsIg0W3lg8KoXJS98R7FnI8/M8hRazsnZz4zAF1mUNzl7/c4n/sy2viJ5MMB2w7ZphKzfMtGGNpn3eE2uHeLIK1ASrXTY0XgN9YYODzP+8S10A441MFYacOoEAxSCiez5GHy9kPCyopLYWOF+tQiCAO5yvz+HmXpCStq48WZ7mwTql1eIkC1dZ8QozsHLRGvW5RT8AWF8lyqhDmEO6LzK3tDbLgVxiFgRyOvuXcX5rIK1XMwH6SqIZzn2rQUzFXtbrplY6azh+plLH83L7/AJhJUErs67h772jmZgXCoxBm68QdTkW8wDdtMxQ8wTpO6gWVtGyXfK4IDuv02P2Rdqb7pc5QAdmsDywdnbL4qfSDN+fmUx/J1LOjlwRTsKXOi9zmxCukcEaag4pqz9pfk6lqzOa2mXY38cSnIVKFnInhwXCNsOxT+JlwL/0JzqZbWfuXrdOIuxeIXr61Kr+JEXNemmZ1FTgFOL4giUFF/cajTI8UYX4Q9MS4w0w7LDp+omSA4ZRfS49PW4tTJ4jZ2YKJ1LiATDfpnIVD8OIVKJaHqa3MYeULypt8VOZ4VFa3j/f/AJALsNo0FoZsV/xLYd3XPxFNpY6Ir+Ydu8wVAwgdWjszRDu7juuCHYpigRq5rGS1/ojxgtl5HwnTzCbSP74eHXhJZSzkm2ezMOcjzlHeUzrY7WZNSO28RxFzkG8NI1ZxXOgY6TDK42W5gDaDnLf8EqUUsN4HiWC3ycStqqkDLbqVzQFYnw8sohFru4YrzBF/whP9zHqJ+KNXkjCevxefgLjFdATJD8QXPS57KgAee4V6Qhh7mSZZ2c/gSst+wylQ6LAglpuaS4OS4I27IwHSyPjBYbs6hKBUc5XfteRr5OPuIAixOBx+uJtH9nPmPtkLFmgrFw3dtTsQyziqDuEzNhmflnmxiczhxKG1fEqLEVrHcNKPxB0RnmfJZhz9WesRHJSPtKhXNR/FLe4i9WUwf9mHbV2dSpt9kE3dUXUuss5i4vS3wDEgQwSiK8TDxFxQ7Gu4ZZVMqu33LU+ixl0UcNf6IkxzkT7MIhZVqpPh5hnH3GOWICiC+pgwGKHfV6uZTo6ngWM21XgrFfbD4SPENXRajYKxSn3MMAEwNchU1zMTLwgHBKc/tHuBbsvoiyIHAcLVDk2q4Q5E8TI9r/cvqQ6PqGHKQeTm4GAYhljS4LB5zMGpX2JRv0DxK9UmZksBlVoDtlhRpTFu5lOHms5H/P4FM0ztbD/ENeVM2oaH53CRQG6jmd8UQhyv0SqYnGX1z/nxGzNH/wBvwzSlFGZ/LGjcWnTt7mCKHGMRx1sEGsX97hVBWqZjDR/gL/e5Y8Rkt9njus7xPreB5w6uhXBlmbouTYcSg7QvJjLMULyqUQra0K6Bs/UFSrOH4vfzRNPFLi/0P6ZjOR9zEzAiqW/qVYagi9Eu/UC8TG9k3RL1KgzEmYjoatighOcsz6e0WabywIN3x5RXsllmIOnQ4lHOIX9zXz/5Z+Y6ktn11KLhJTGAtCSWsZJvDdWHyzsFjTyziX2mu8MP/XGVPkbi6r4iVrD0YJUDCuuleqv9SscU/Yn1MWt19VPKpQ+INZa7uVBomHhx2OsOXo7gGNt14Q/KpmcKyszCZ2C21CC4Mouhha8VXLPmi5H1GG4jogzU9dr6OI3n7be6lYFBqFxCo4pP5QlS6ZbZlb0VprV17dy4XpP2foYdBxwgHwMp8w03S8Yoac6mbwQeD5fw1Nk1WTNeH/kzmCYgboGn2Q1otKTFZPcNHzLDi4zL6mWAmpfhzLjWAHPqHMAOfJOWoTMJ08y1oFsNezCVL/SX8GMXh/U2kf8A1vSS2tYc0FodXZcuQCwMEDubJXupRza36mIxKkhGKmWjsf0x/IgFK5EhgsusX8TBOzCQyHNywXrqFB/cUgVMYqxiU5QeA/aUROjFQOmosKiOt93aygb9wAIwBin2O4IAgV8ZdScNoC0b7GOn9yFYJzSFU1odf21Mm+P+Jf0/qVypFpGawV0z5sD+BHifD5dDwH8bmJKuXpPiIvVwZLZya+YLuIG68XMYPK41TNpu6lX4GL/v3EmxXna8xekE+Of1cRQJd41RgPxg3Z1l568zvebt7hPwmuU3n2Q1ej7mLs2+5Q9xzEZmn+IZVjSDTPMrK4qAdkBDKIdop/TKXCWvAH8x5KQ+QHu9Mzhxh/Z4m8lN4mTn+YYlLn0wwDAOhxfzEEaRawBx3L44X8/jfqI74TyJWTpBK98QRfEX49D+5VWK0cEL38zcKQ5eJbfJ24JkpQ8WykqKI9zMf0Mi9W4az8u4WJQr3Rx+4rruqlZFO6U6huVJDmF19qa9zIocV5meBu2hP1GF+sr+hrcuW2kYNuHxL98n9wFfuB1MMfxE2a/czIwBznD6m6ZqjrRF1voXKHGolZV0Trb/AIiUJwePc/mLPpRJdyn9nTMaA2VsVrI8VKtu651DyHqVsxRftlw8r91/cuYxKPMNUlQIIHH/ANU471ETFdkafHnuOo4lHuMW3KFLlbbgmnBRz/USK6FT/wBjgWiXzXA/fmYFT+leTHDM0D1RDoMTmlS1Lzwg+zAR5+IsooZLyfEU3ttFv1zOIO8PzfsfDHAJy7pFf1xF3i4v1lp9JaV7N9DdnZS3Mn8x5Oz8dn6YyOUq/wAOucqt4NRWpeq5GJgC6pmbBbrudk96I5xf+bz+BmBiHGpeZlj50BAIrK7/AB6nqUfiV/QrTMH8QKnBuIsg2uu2dO8lQlo1EoiCZ+IplrpMWxQgmabIW0BJpVPm8dS6oUah4arB1crxLYGGioivPR9Die02aOiBYAh3mJpiNvB4O2HNphFIRmA3q+yVGHsRf+H4rWV8yDUpvJ5flTD6w6GJl4jDLL9QlpKOcvMzyzMdSqDt8xSSgKtfZ/fMpBa+1r+pzf0jiql8KUAPPEIWVKjdsFeKxDphMwpsxw5D4gzoRsKCs5xFSLahn/AB9zzwU9I158QQe44pO1YFGmq5m6C4bRob54qWRkU0bhousYivUYDex1UZp+YUSaoGdY0+Z16Z36HmDIUNC8X/AEOhwwl2WJQOnockXFfKE9pBu7x+pQvT6JCunBBTOUHFTD69Tvslu/4mSzy8vUT8LMO0yHRB2dGDqGbejTXUEx7Vp5hcoguenUqny58A9LM1rQzS8o8JTD5mdv27hArXE0y8JADLc9fMUTX4tVy+h1ln3OVDACXOGMshHls/0vVVLha6mKMHklurAJVvSWRKPyBQ548Rtxxf+OyZ2wzCWfgakaT9S2rGVBtlLSnqdDifLUVk417nQTPPSp2bf9RFZJOEiz+3oi9SsqweDxNT1A4m6M/HwMypirMHB7YkZ55YGLFnD/uUmw/4H9zahtzL8edzBRlZlhrh3L2QeZtF3hmVILkNsfTbaWnQeLq5td5jjg2Xdoa4z2gO3j1DhRw4i8vyy2x8C6L/ANo24Ts35qKzcd5wPZKu/duiO9tXKWBVCqD3BdTRql2iAityZ7JjQ/cR015BUdmn3DHMHJ9I/kaGUDbuUh1QE1LA0XV+LzBO1e89tf5j++txku3x5jF6yyhzxKmjbm83L8FfcCRQBt4Of/CMLX0uD1NL656Nv1NFRK8Gv4IEwLGpcquqnhQz43TmI/6NQnLjtNRLo4DdvKy7td2h4Sh/r/EaTuAI26+V/wAVF8rm7nB3/wCSlvTl8/D/AJi864NRXZjHVt2HydJwy0tnI+A8e9MVVYAeO9znH/FD6Jf1ER2RaJuVcGsnfZ/yfJM1xu+pa7tvMcys7RUMnUbjBXtWoIKMt43ABFfylXK4M+IvUL9xhucWd4+5RzcPgy+C8HiMoWhUj0wf4yrRBqSxmsFS5fFB7hhpRdKNcPJD26YC+ex4fURIo4tLJbD8x9zvx5whp8kFm76QaSOGsbqKkF21Ol+YyOGuAd016ZQRib+XqDZ3+DNlEzzAsWX6r+50Dyhh8+IL09zBIA0as9cxwSXlDHiKBrwaYR9L5qES0ddYhCtobb4jJBqPHh4mPo/HYQAHxiDk7RmjfSmxPESRDmir+DggxOSXpDozKKsXS3RgmtLX+YAOmofCZUDicz3UYxyKzqpcv6/Dr51LhCRtTvXL/ZGBpjSuUM/uUjp51hbKlFWzTXAk+sSybu+XmHqC43rax5HhIIGFSKvr9QwrVdjO7tu/4hWe1l9/n2FLAB7ELcaJAeX0Zs4nhRQRtx+hCuv+CY2mDKj74mcAIClfm3fudpHs4Nn+ImEaTaupc4Kxntfjf6nppHdrWVaN1w5f3h8LL0WiTg18CmN+GP8Au5m9wNLtvP8Aj7js0e2LW9G40HCpTZVMZo8XubKey5eHnGzWIXQIRqDbwtFs/M1evHUeAtM9Ey55jpeGWD3CIFY0HphWSCat5SpSDSPELOp2cnXmNTCOCfHXqN2xYieyWG9X/GP6m06RmBDLpMyhuWfgcn32c8RanFfiliVGOJa1iHzV+4w+VAxqABp0dwjwZpHazFxMjbjTVQXK/wCFNtfySnytU64B5P4nUOmWQ/GLxvDGWGOa075PcVThcu6+Y1jPauPONsr72OI2f4R6lliN71LpfUA7HOMi9RLrkQZK7jjnwu467QHmwVvIzRxmCukUv2MNVmQngiw4F4mrySyl0Bg1eT9EZf8A0IC0PicuvzD2jOoXhUP81GisCjuFW+KPiPoqo5oRDpdKyenkg5AWAU1n+h8ygfbOLtCCOLbABvFt+oEKrczdt6qHiQVyPef6xPumZpS8Q09BNWJ7JEbV2qILeKl1fcsWYDsV+TmIvYqfUfu/wCdbahLGbLfFStOUpQducUVfibACjecgGPmcMAqzXCWTs7P7lsi7x3BeZavy3QfLNluFcE3KEHeXBHoW71RqkbqGeTDbKUsMMgGzxNKQxFsLsZlS0ePxi58BsH7wPmG6kTyu/N8xiIVfFusbUmGxFff9S6BXYCGVPDr3KgM0NrvzMyheMMwrALirH2CmR4UDW8H8TIAXAayzjpq0dCq14nD8GVrG/coApbHzBxdh6uIpGKFoh+Y2TEauxHL+4itoxnMEhg2dYxb59wAocp36/MYGOKbO9tMEbz/4c9ykrnXVlZD9ow2jg5H+SMHZM0psSENZSMGyHL1LjjCOyASIbK+d8HGoyzH2Cx7cQ158+ewkrfsd5RL17M+5YClXRc2dnUcVPAenvzDAssPqXGONleTDCYFfhnX1MHIms2zU5IeT/kRV4LvPFop5NkSi28G4HuS7qOnQ5rohnWgPlfmYYAcIui3PpKwKxN5NU+az8yj2gjbYlC91NNcrg2pf1N70187/AKhDo7n5593LmWKu7mxC2mvwoXDF0YuZTSqbSnRAHqB6Lledf7lvt3uY+YrMW01dRMU4G6t0eYIO8trDlf1zLLDo1jr+j7uUpl8jLYqFMC5H3qHFKD21bnfWZu/b+YLLywSy6Vf01b+v5lXJZtruZjXkrfEoyF6a3PcMfuGDzHQscd8wDwxM4/sQyV9karaFWCvEzZQZFCCy+5QNteMbHwYjeA1IENXb/iDBfr7Af249y/KnYHA8/MO1EG7WTbBY1ieNt4lyheYVsS63H3lsPgr7jPuVu469FYVAaS2Hn6/AfcZeycQ+4h/sl0uRM/xoedOyGY/QleiemA3khol0FA/V3GUXkPP+PqMG+ExWGX3DaC8KN3NxbcHtGiVzVh4hNQXyzbwmEj6CBsuvH9Ryfg+6OT5L+oVrbVe8u/o/mLVvs6jL3ZbiOzdr7lshFkPh8cTbVV6lEsIWzx9y6Ql37jHYEveDuKsaWDkz45joNyrVeuv4mCg8afKo4AbYMDfs1GPiBzqotrLoeOO/HyOZSOl4ePKHWaZYbJVufSfxWUwXTWaEry9TbbwWj6SZIY/MU+xCqrDIlx4dyoifty3ys5f0tB8ZqOLtL1Oz7TAtL0R6YHtTsMyroVYmnzKmmFHR+JQppvHZOpFfg5mSDApLXY+EjgW+zb0+OmZRM8VxmP8AiYgXgl+48OsZrMBMMFU1d/4g4YikmDN0OV3KMmRsvysVhUNVxrbKa2WCUrB+5errYvoPfQ/D3OEVAWg4H3MPUxTJaw+2XQOf/aUUmToZIcAzavUrmH3fBy+Y0qC04K1UcIvE/MYl8oqlM8qBrY5V21BTKKsL5HK/1LkKtc2y7ClbgePcx08FWl5XljtgoPV9fE2sbde4/o/BM0SHkvPwExDKljiXwlN06gDSWL3Jquo9Kioca7m3ZKv9xo04qELdm6iEMW3MBH4ua4+EESZ7N1fAX7SZlD9RBfHVPvmbenjeAHPC5zqd7LRgDn16g04K6mJxxVsV0OBQzM/jqWfniOGX+JezzfW4iA/LKvXl/uV1OhoV64lHceeFdwaNb+mw81fDLtZ8MPlF+GbT78vfoKMGn1MM4UsH+hv1DEdhYqvjj1BOAi6bLPe3Ew0j1FrPT1NYgBdfe9S59MJXFr9SvC7Z1WbqVJAu8fJFdlgcXc3r9EgbFZD/AB/iXgfbmXG3kIsMCgzF+gYqjgFirip0Jtxm4G7hT4lExQ49wRp28SzqmpL/AB5lS+VZ9VTix/xMgHBg48j3KxGb0vzNdUvqkas3LkMYqUAKK0OyddX5lRReELGrlqmsnfGG9rUf8Rc9nSYi8AUvj7lMBWpb8j66joEVYgk3tX3ix+pc+1/SXdzeLRcVDCcNvuXqEr2J0koQvzxzg4PF1FQqdL9+n05mNrOlz8JxCQCjYXg89/ccQerrv1BjKjE7MvliMbjl4+Ydn7vQl+k1yfLqXJCmcXwmTxNIUiSvUxWa9TKCHBxjJ/bD5STLVRdcF/2nLLNv2x6ogbYWqz5mXNpmREcsaz/E45+dwAA0GF1/ue6AeWZdqphqXR0Cuduzz+Jg07aSHhUw81LBbk7jMoUAzUQsAI4EV+5i6Qu1OH2xrL2sdlipZ2RhvZXSF/cXRg8Y3drtJgRxXBv9yp8DLpfioKFtWoe/xNrXgKVeU6lhaKoCM58jlNx2RFeaYlJKxn4gT9ShhvxGh46mEOVC+V6oMe4xMAQs9B3f7gOBPgMp2pny+JcpvZq8+/MuK0w/3EP9suDfLR35lbZOcauJi9TjxGFeQVFoCMHs5ltD+NY43+0pXLhMlytMOUek0pdM+XV/EwvBS1A/t9RiZghBDJ518xqxJqroRGbCaLFDnPfvMvORAAYdeueZ2+w0rR9Io+4tk47ZGfafuLcuwIHqiDyUpHApkVhtWpeWVfFWTIECqdxnw0cywdJsmFcNNTZY2/Urb+hLiuNJfLbUzLmG1rqzqJFvkRxaL9nMNBBbSwDz4jKpemznz6iC2xrpD1wzs1VzLMsdZSf7I4iXQV85TXWjK+mPqFFT2w/4h7KdJUvxWIDLpTzp9MEnEZ4tw/XseYsbFWvSn9sUp2H1Yyhxl+5WsmXz5/kIIH9w/E/1jARNhYxVXd/0IYpN3K+4voahZZr0nEMEiZnsP8QmO93P1KG6a6lhVJPqVuSgcwjUyi8fLGFQaDRw8n7IkXwxrebaZh3A/guz9M9qI51Lqx4vmblsV/Z4geZyjhm5iM5NKYAbWqYVYPp/UO0bFIP5Rz2GK1DFZ4iVxv3ieZcWLBfwl0TUpa8RAGTFM45h5Vq9qvP6iItg6nDZ8wjIWwO5fK19SqZuQBPiVGU3nKARcbOP2TsNCnCpw7mAXywkBsTHNR6pzjJ38D+paN5V2wFd5Q4UNcsNolAbYb3uLILaIfgLtjV/qQrJgn+LDc/KGY0ceC62l6c72TEnDOXD91rNh0b7ueWhb75iXfPMpRd5q9TJ4hy9fxL188rA3++JdoDdaA4IcLEXxaYvovRBQS4JgS2ZiXJc14kpmRLOb5kfRaC/o3KPoYkrNi443KQjQhyIu/Cywywx28Yx1WOyZ2Sh5FYxv4hN5cseKe+IWRMU7fKCGYPVylEQtcTpkOISj6D7gN3SwpPGZTcHYySxCklA7gp2MU5hkCVs5m4dai45mZqIEo5fW4ZZdLrqG9zRa+JUArqKpkZSpoAMlD5Dv1KgHpsJ1Rxj+GNEurBt3j+5TaU7KLV7V8BlgB1dmBe3iAy2Is8F31FkCYReaTnOZeGVN/7I5wo3tOE3MKU2DQ4Yb/EGnwnn+ZmJyBZ9H9s0RCrLo/uHZziG5A+LOI9Vbb6jQvCH6neJT2P5qXZlflaYwLX6j96vY1FSbNHTX+YWCY9ydD5jw7bg1EOI5uYtKwuOHG3qE3wfUs62oPUKDHgGOF47+YEM1ktnmcdU/oafiZZjryq0nYmR6lG5OU1KOBcKVrf0/wBQVhkz3dMozs8wDNe7fNSluCtxYVW0PRMDrF4inBNqdTCmCZ6ynvaMXMoq7p7IC2VTfQDtl7K/1z/UpJtQLVzn51HGnOVVfBBa0q3uHC/U5QAGx5OX6it2FHrfM5FrhcGA7nRjZo8DxP0mfQQ3nT4j5N8kQ2hYRdVZ4LXUyuVpyRkb+jXzCrRGrAPEuMH1MpcuUJnOL+AalD0rW2kZmLDv4x537mTre7lgukBfDMbuUWg/ZQXRuX6Hn3k+XbNs7uka8f0lSXDMoItRdsOfEWn6mVFWks7Is/xoRGqx/wDT6iQwKitdP09Sw7e4aVW/n6JYDiu06uKECFJLvpqKpkrvxnUuwVWH9iB7F9xx7P8ALPNw0NlH6+IAKhlcYYMr8MohzXITp7llEWTOfki1PpSjYK7XCFimuJoecQy2Rm+8dTGFsHIgXxuAryC8+0SyIZFSvXJKlapRv/VXPwwQvKzdsdNSrYGlWOo5YHCZGe66sHRWIrkZlW783zE+4dKS4FXTJZQfyzEd0fxHXlmez/0wwzR89S0PheA5YvExf8xPCJhMe4+aJijjxdlRxtt54A/mp2gVvlcx0Fqeg69kRV1p8QS7f2SoI3+O59OsByL8XH9QLviV8EqJePAOpaK2dT+8stWJG+85Jia9lsytHDa8Dj5MfUs1bAieiWVkZPdMa2S7ANnujHxF+S8kvREMrZpG2goQcePMf7pH/hqU07nJVtSunj6jgpvolHqlIdL3V3Mm1ZHqa1C0XMdnSl1HxLxUZSW60fKzemYxf1iCgVVhZja7riPmf0pZTSOSeXGpp1u64GP1DCqzADy5hpgP+Do/mOGJhYfsqcCUl80PmlQEqjL8gqC2nz+FBVXY1bTCoc44thij91K7pM5hr2nNN+sYicFD/KVJWjHuNo0LmMY7lqxy6l+LEeQ4/dTW2gv3g/uWjYeFe8SrhiuqKgjwR6MIm2P2RZb/AHOR/uMseEXHtp4z/mZ/InJNyMDYH9vqXXtKvyMDkMc55Zw5Gus8MWsRZmI067F5q6mybUaIvUuBgJKqlbc/ELSxjPMdodrytk8EPKxWKeIDeiLWYabj2lIHEqtjBVwJyeNwJeJfiioo3loeZZY92xUr4C1erX/EqkeAwXGbp98mVhZdmL+ZUFmgDXP3E65rWnVjPPfic6wDGpD0cv7jWWs9r/uJjQC88TM06Y6ItPTImGIV1Zzfwe/DLUNngjBTW+WC14iS5KkKiwMOuP3uVUMAdMx82Fu8cGJulaX3eIWKWNvIuboUTtqJ9Td4X9KxBvNG+AiL/uY3LhosjFKubPsOGCLo+zjMp85v3X+Z1UhaEEXBwRNaPCQNXNY5/MDhXgqrcNzGKnROY36f5lhwuw/MDkt6eKgaUGN6Nnrk9yio3rM6OGIo0bFpeJQUBWswVoVQvbVvqWztEC5G/AXV81EYGVCkwOB0zIiW/ogmDhGNwvLW8eZkmr7+XMd7atiAtKNH9zCy6V0/UpitJddS4YIyjsqHt4xLFPrdAyQLyFse4iqguF6Ize5smg6hiXEa7VMpbWDAa9yzfdzw3LqHz5mU68G/TL87tVUiX3HSdkY5p8IFTBVM77lQN1hl4aFuqH93MDpLWhweGN9quHX9QpH+aEFx8EO/1ZeLGU1S8qWVm/MuzY+mYW5g9RQoeUqi2Kc9n9Q2PpDa9n25ZVzSJmV2bMf3HHcW9Iuz3dxBabJhwM+4uGbIvwzUCISO6rGVf8w8lE7B7iw3Yen14iBq9Etx4bqUHWopFPtgCZuO6SqVmMlrZmnpr/UvjB4TfpigcsnkEAKozN1Kk6xtd/JLvYlLVuV1wOAl9+Vu9oxLWAKPlKwG/UOk3A8eL91BgzgAFDaXuoINgl9vQPJjP7lIdwoXDyYuqlNdTZlrmorUmN5DmzhxUTJpcHiLsWFWkvmXSoGzuXRZheRBctVnxYP3LKmUvq2pdutcs7H8MkrdQgjlWCRzZ8Vp+Jk5AvoOT4ih4ncagnGVFnZCJJNG1X8Q+O4lzH3KXaxFD3PmkPLLYTX/ALFdobFRHjMRVnhXDj9QWLIeekhEUMeP/h1A9g9XFjmJwHJuJ7hioszsp9y9lwvI8/5i2dDRm/H7hE86QJlwZfUuXRa6+ZzLQ81iNkGKnzj+5h1qD3BfrmaOc3Fb9xGh+eyHTxBunh7l4c0p18y5AjLvThhmbTghr9MI5+IJmgr8NEFEHMuUE1qXD3/Ayii6czibaYw5MT1LFzdMri/b1OSrbg9L7P4ffE4fkGHcVv6J4H0w+WPmUGX5in/xInwfTCsHuMs/oJlSL6l6yJkjVU9x0ZaGjQpd5u9xxrRoYS+v9EzWqA6xhuLRa8Yl/uc7W4WTob+4IGpclC5xuEPbGE+tStKffaXELVl7Ilpq+5jNmUqAa+BRGR0MYlMlUjBerjH2xA+Ef83Lt0ojBwYsp1BBQqvj8QW821GvmJYSCn8PmHg2bQnMjsduSI3CO6NhIU8PEQMxVtGNxtIF01fBIdRoN5b9dQxkFEd/4eGJeaXZ7XjT/PMeWUWgGf0+v6hqB0YvZVqyi1fiVESCuDTxXcuKI+FvgmfcuCGAvMwt4NPshAm2L5zHF1pYYUjVi6lz0pX6YJVYbPRz9Qv+tOYHQMN0fZNfDy78RnQ0R2MKviDxNuou3ludS9aTy1DJigWa+3ogykSywxaep8YPiMaK0+YRf/I/5+ZsTJp/qWV8wq6sJsvwzHlLIqXUvzMFjRLmdJE5WQ3c4j4Fv7SZk63HI8H+kzGqIpa5X0TystCgOJkdaIbR+3YXoKirfzLQ0YIH1BnE8z7MKP4WRaCRzNp4hO8bajilH/BhjUhQWzCdDFSvOGKkbWPm03fctbjj6mWPKf8AwnR+bMRl/ionKGHfB9StpAjSMRrOwDlK+9dStb0XiXNUWrwA3LjAqvNXg8ShWvy8rX1KyD7AHHtZbWwU2teoSwDoS/4gMlWKIKw8ScTRleWJoUeBBUv0Dllxhg1dnM8wh7OvZDbyLPKPMKbr2/xEpvSj1KAYr7S1qU+yZcAfcJqWVX+YNykl63EUNoza0UsjD36/3M6YInT/AKnRoR2UNXzT/LDVoooqhrTfEpLam7+njcsqjY1RXyOoLgSqAFvxvuWOwGe668xioA4aOpdBrNPFS1c25mTHe4V2uqpneX/MuR5My5yIb7JSFq/qWo0ZPFRU+9+pl4tiepamUK7bO5ZkL7OfDGvWN1AttZLwKeCYDl4+5SgJF+Wy+YeQCg4f6mydg84l5lTk7qGrqLv+GYRydmoio1Uw2cspl6ai0ro+5iszwkIRVml+46+Iyvyiry/wED8pVS6D05lkGu4ga0z6ZgLbUzxXqUVRm9cRkuFyb3AWr9oS9ql+alK+X3FafNYl2SuGcFdmpYvAVi5hrReax9SzklK6gU0y8V9z5QzSZXz/AIlXTomUXqsRWZ0jX3IepT1MUbIH+4hwwac3T14/+s01NUT8IcfwbvcF/nQOg2tAMfa/LXqYdlmYWyiUaUbPEx+AsbjVcq/FnP8AESgCSrgVbmG3J9ocjQx2wAbVejqWL0uoLd+4Cl1c7hb5TClfq7f6PmGcCDOrd/M3LZXf+F5hImc5DE4CiUfJ/nqUvhdjiJrbuVXRbkP5lAhwwRUOgrqeSBP6gbZPbPPxiLdHg6BamawcJ87x79wLaETITH8e5T2zMj2o91jqA3QOWxMP9e5ZuzBcW5+MDPfFbeLlh5DL5QumcMw5KVzfMpbPG4rJkps6i5uyypcL5Ez7HvBj4lPfLl+Sm/sRWPolgW5pHVPv5TSOsRHTf8zgG9vB9zPlxTTFtHGcefEE1/k8TMeiLau656ll3VkRR7fEwsqchNumEIWnwJ7JFLDmyPCiqTti0fODryGMxOAzemeDAfgD+biwXupncm/aL8pxBb4pgngcfEfIK8dczHXQ4My8gv8AiU/CBs0HTZFgTnJki3+ps+al5j6jHV21E0fLMHVbAWYAIB/qZuNjyXDKL8DZ2X8SmjgSjfzHT0Wy2thVP4qPbeq84l9ao9MGl/cSBVwXB7mmOv8A5AqPwLbp/ERYB7amQEALj9ozHnwJZj+aP5fUDQrjW/Vzls1u+T+SNjlce3U06cHus/3ACxejGuoIUq3M28J7jbjtEByrcosunMaWUYvEEu5QZdfb4PcqQaoq3jxxGJalZ0S4YstwOH7i+krj5pv2fxE1fhSQzcWRRrYf39x8hu4WNZ7g+Us5F+cTNbj7J7ixykuUDz58TRtFeuHpv+ZQaKr9om8+NHUIrdAfdtPx/cW0QdDJ5v8A7Uoqs7PlA4XrSm2r/wC9xjrY8jZNStT4S90GUMVW5lGuDRmq3Glo24JYL1WZTcxZaRh2mNyFkHrdcSiZIa8RjysfqYQ2hqOls0n3DZ4Anvr7h9kuY7Y5SUCNWZiMr+AxArXwuBw6qbRmMOKJcvgqYH6Zsm3QxtDCLIZdGVkIn2dQNylAfkjinm6lsWxZ/FKr5KiUZIS5SKzxeZm7Zpyy55+ZY91pPDD6nNsoWtG1ZZsDFtPqWdyK8IxKh6sLhp/KHpQ4ZrXnzKrXriHA8ORmCzXLKL7mTN8MtztXUsGgzPQMfzKLn7UPzY/F/iVVifIWpme2o9HFyFZ4w/MBZbrvOP7lw6GI64jzjk/qFJvT0Ydr6XO9p2D7lyD6nLzyqf5ZMNzCvTR4am959xxEW2fFJahxd8Q2WBp8PXsTT4YzE4pVCw8U49sus/UJa/qU46IdXh/ctTCAYsFbeNQxdFrPzEqBGau3iAUwvPiZSPkEf9ppLDlszUvsl9ykrytDMO5ZtYILXW9PUJzsuQTSRXVL7QNf6lyviUGvUQbjq+5kyDCKECxTkfJcoKFVdKDmWpYEDTQi2j3MvZr6W7p+IqNGvDmD00mzfZGNtj8GVH7YPIGPIMsVASXyNfcrMsKP7Y4WwKVq/iYyRLnLMrKHNQ/C9m5aEapnpg4vX6l2X1MhC6N8kdhaBCuJXnR/mad6Zl5ek+5vDcxez+Us79QaDGYYNYOZW4GRfHJC0g0HV8Mvb3Bi2mkuuGOX2QW9DZ6cyk8J+ZQHQRCC5RZ6n1I/SL93G05Y6wNTD3BQa4l3UAqSGchYU1cpGrVtztWd8JkLXir/AMTS3jUqW4uxjwrYkvHCAXSmKiNd6xAxlNUYxLLdis6YuD0SWWbKcYjU3SZsNgmjyW5euGn9SmsPoIMUGM6GoPMKYrtxF7ZQu7WolLOBuKtKnjJUIfK0P4lmZgpJgMIhzHqitpgwCdSplS/AJZDVnco1Yt1tEKT6mZgZ6tZH3Z8wxNvAxa/jUSwaZ86/mbiVmPB/tnGNYImxsUnMrM4eYw3ImNpV3ATziplPO1fwRorTAlDhuALEq2RZfRF/IPZ6gdgNnaS5ByGbzfiLN3pe4zZmd5+WUOB/P3CyAzd/cpcgPO8RxDsdffxcuKVWcbxhgyWisr0Y/v7hU1GsjfhPEodW/XqvOrmrCLDrFXOQxxohdkT46Qtlt95/zNtIoz1CQ85WcE5mC8xuWjneI9D33Haai0vHcuKXnEbxMlGu42F9KnqYxs/mgNODYQxicKz3LXuzTKEaTSOb95Wrl5RaKpvEp6tmyIyljirMLfTQ8wFS7pfzKa3hXscSviL9pNJzmR8a0fUblBuDK3h83Lr9NomzZ+Lh9SnGJYyrL2YYv3F15nEVZrZmc3XqVnq2/iVsNArMoD7ErA1wwW0cv+J6MZlzScv1Plw8pl0GxGZU4H2lhOJWOHJ+Nzm5nayti+iieBKj7nF83NTBP7hJy25nWe/UNz7iyq+JVdRyOuoAJUFlcwvjUvnAdssc2OifAhVgz5hUZrbbtmGAeo9hp9hlZHFCuGIFgB4Kj+WJ5xbfUEZ611tf6gi+i3i55y34mbUdXGtwK84lXJTOFg5PitSkuVtbufRAyubVe2P3MZrweJu5p18RaQHTRKBb1M6boXhmMGV63wz+wkv+IKDJ2wm1JTmzA17gAmbpjJFwrS5z6tyuFWUa+XzBCB84lzBWx4P+oV5bA277Yatwh7w/MO6pqdhlfuYjlo81y/oy28Y3HPdbkt/uIaF6viGlUC2D5Y4AZbW5ux8wy9rioM4yS/k4fDEC3s1F6ZB/iNO/Q9zZcAhgv76ii688+pyW4Nhq89wahlo+fEu4Xzn4ieMhXUQBzsqBVLT6nMt/sPjEPEL1gmBRUy2eaLeWFOws+Za7vEsNeJaguZxfoiuYvjP8yAlNYgx7lCzIjnU1mbCUIt1jcxv6l1wWF1cNq5BxqWVc9w1Fio6izLiye7/Bt2Z8PjqXzFl2nJgmKdq5kQzRMG9QAdJvtvLPbEJmAeWEahbqNZcS3/Eoe/coPUwmfBKVJNopo/BAiwphshwtyZTEOeAamQyczEAIl+8+OZZtISK6CeKU3xaEOjgRrU3pYX8CVx9M8xXSr3CxhLxXEQzrYhysBc1il/meSW19S1BUt9ypefFcwYW1xkfCo2PA1AMtH4X+0MQro89a7iVCt5WAvV9SzNR4IbGw58ypqb6TYBp335jZFXWmVBbd/EyeTTzOLsDOPURaCvZ/gTKh1L/z3DfzZblW9TjAA7tkIve5C89fUupaw1/H+J3lZvKQEcqBQ2cwFGmAiDnU5Hj9w0veoGrUGZzp9wQt4oe5RbuwZUL2b9xsqKo+4qsrwmJ2K9w7GQt8YjQzK3M5eqi7+kEK/wCQzYXOj3OXS48ymc1X7htbsKgg3LFStamdzo8pKKdl+5/agU+yaVl5Z+5mHE/nmcXDjcRazE9nEoq05/cQvApAsNGIRFEG3zHEKLsCXYOIQyfg/wAMv0QU/EA5Fv5gqPilIYYQsMzOrtj9RFif5plKAuIfbUH8z3D8My60QHaC+kqOZYrUvUEJ3PX2DwQK7eDiVgW+GmpsUuwG/mMLDw5+5W3wz3U90798yiTNgq35qXAW9IP+k1htf5/s1BAatUvjOpkoD8T9hWpRefOoZF2ngICvFsYxxhf8zBYDWF0o9yhA6zXLPRXcpdsdRQsL815nC2vi4JgXdTR3x7iOtkp2Lmv9zOAsVb1K3xtaY0+38y/SYW8TMFheEY0p+hAaR9XUUPwq+klvrzszl9QB/mj3/UwfLhyrXXmHZ5v6YA5Sl+JTebBKHBMRSjt3LSeEPkm56cRk83Gli2rhXvDwOmvp3McaNepa61a16IaTd+4bqpLu+mYcrN1O+D0Af15laU0qvMsloW8TEnDj5m6XnMAC5H8S4TNHzGLzsIb9S8x+k5n7MXEGfqZD1Ht0R3MtcG/wugV/mN/ydRZt3WKgxMGvbLfp0xrg0bzFS/BDBOJhEFpFu3iVrpf3Dt3PpUz92Zw/AU7C0s3mC1lO2uXxL940Tuf+WX+pmN2avmezYIA3TDOpdG1RFCPKVL7SpiWQfqc/cdFcsE8dYxNAv4fuUQnocCGwDuXuBQAXGyVTdfM7l+2BNW8xVoj+qhI7LDJzOIVM79S+Vl0kVbsGcKuPTt1v5dQb7zcX6QV+OI2T6lrOTXiajipdXXFTpDNgHQeuInbW3xqNk1PwlAmjsgsdGWeIGo97m3XmZUKRElWIk+wxmncmviFlgeMvmb5tXGuVjONHI7t/iHybi+eEIGEbHqINFAP7iXe4D+lnSA/usxAJpjoHVUysnN/qZPRM29VcVDwn7l1bnD1LpYB8iLZ1cE1sMRV9qqYI+LC1R4gOYulwU1rgvqHvSsn38kQnQB+YdNofhhNHLBgcXTDSbZogRhshTvYQWJ5lTglK5eoYK8yqBTzz+HXOGWIUo3xhmpB0t3H6wsxxFkY1M6/MrlvqXRUV5mL0E5O1olycJ/SHGSszJPcGR4nSXg8ZjBWfxRd9k+oaqJT1ab8AfxLVtMvfAPcC/uPqMOzt/ifVEheN6+OZyZf+UyW4s7vy5lYAUnMPNa61VvcyaGOsJCWMeCUVmXXuXpcDbU3lpX1D+YEQoxd1R/TDArIEdnzMW0vbAoHPxcL+Dq5X/v56mHtU+SyiHgqqWB7gaZYy7lsMHizPIgwKrC1HmaCPBncC2Vp4ibNRYChSyGxzqAQ7HcGesf3BfyX1PUGYTcwRzGXHgnFInMmQmnRq5ZYas8FlRjz/AOy4brT7I1OoYqWR5T9j9R6bzUXnvGZj1xABe81M5g3BvgtuXfZWPMq/jcPBK32SjaoemNNRD6SlrSBNm4qHSKjsxb117l7Mv+5hbfy9yhYASYivFvhFjtkqUrN/0gGXV9vncvqcS7PUwHhFdo2k4PMwPTMlDPx+HJKDolr2cLZgKhZmnGICjD4o33YUL5/AW8pYHQgw8o/iLnWi/wCZme/xhn8BweakN0E/f43QsGZbXmEGAOV9uczT7YJSxLXTU39TL1yzb74i4jkdx1wrOduMfc+T18SjcjY8xafuYtm4B/49QDDdxa6q5dNBXthorA7ncxnvI/ZFHr/KZPN/iMBmK6OCv+zDA4GV13F8trxHFvNQ39CdCaYyx+bET9oxEtnKp/mZVLOK7lMDom0qGd5I0wj1LdxLVotT/vUze5Y+1oAfMwPaRgDjMrhzX7lRT0RH5TBGG431Cws2o8sprbXbMfNUR9NmFWlCHhj/AN4G7j36aPqCx0fzE2vPfUoV9yrTeEsqKVUNx4LMAap9wKee4sKd4fA6gz7r+oZfJuaNovj+5Rp0SreQogGOSicGRKLGMux1MU03KunNwpJ0GXbGVtg9xr3DJ8xxDI+ZlRHQ+vzLo+2P5TEFFeJVwAcstx8y9hShrxYy1DmbfRE59MsE2zBNJ+/x/DnuODyACK39T0SMGXTFXviV4mLWSqPpGXhL5+kCnlv2lXJwtaJZBxvwCOTeCGggis3BezxA7ctfEUBc2P49xI3Nr/jtj3+oqXg15IoxQO5/hKOpLP4GaNnR/CEgvIW3z3NW6NVxPadJW0dK3eMwtNuJhHW58I7liDO/jr8cB5mipe4ZTM8daji6irHMondL9SzvRr/ca55xXcNwZjQcJZiWGBWm4zrFRWoxpnLUfsmIvxaltfccF5o/Ayh3kiX0XmXrS4DxG3nYVF2WSjeRHhvJLtxCea3HatY39ypPL+Ux65y+IdnbGbNR082MV9oD7mz21U/uSp4cO5ahNaGG/YSyV4mk5aPEsgaLSpJckfUr6KA9mI4S9Zmh8XBqmZQLyB9znaLIy/sUjmOzfxMswmAczFOoM/N4iyfEJVvN3jUNwqggu/BmYHkXC6QHxF3+yWTvcwHFTSnDTFQHC2KtcMRHsupbxDB/maHzUK3iXW93P4jDQ1TQpfPsYKX5mh42zLbzFftgyWjML8pEHk3KzGdHMgQL3Wo038pb5g0c4lgOBU3LkI8xMMaNe3L/ADBX6T5ATg+ZXpqYTQjiXQMsoMcr1cFzRu/8paxecrH1LxLV5NlfGWdXqP8AEfgOBCq/NTLU7Epg8zcBcrM526m19Qs3xNfGDPlmX8It0y4rdRy6gcPZO5oQeGU5BF/UNYz5TTDU2zWYfh+4nuQ440L4zM3iTK+2NesDzKs9Edq7zLB8Aw1eBEtbICPTOZ4+/v51O4wo6+QM9X5gfwwe5/iYcy3YRj0zgmYEKmdYliR+ejEVleUVMajAHPcz6BMqHbc2fCH2gwffc2DZMWdYVBh3iiDv4zLhZYE5XXPuLYIt5n7J+pP5ZpeP5QV7DGxNipXprCPR8xZlBXjMuvGIAwt89NK/ifLTBGml7mRTGu9S9eI76hUz28EehsYM/wBQ35SDBdXCtq8xWyy5eSYJraviPs4xPvamID2zfasYn/ieWy2njHqLTe1zOU3J4KP3KzwNoWXjUs63sv8AM5KH43HOd9T5sRfNcGL1G071MjwFsYrTaNpYTln2hFDF/CHbKlHzVTi2tXyls8w7GKezUtFUcdsVLd3PPmYyq8pYVBwfbHT9T9TE7QzfU9KQ+p/4xf8Aks/jPEpQy4czGq6Y8suvf7iUzMmnifMks8d9zIea/qY+YwfC0ygtng5iZneZs2dEQpeS56oWmcaweOv3OE0D+Y8n5nkQ59zAfNsMDsb+ZjI5AXGg+I2J4hxO7tmNG7xObNQg7Qky3ncFwbL2TprYD4iqGVeospxUUO18oaTkWVqOFELzAAQ4coweU09MVKPeBSPFwKngl2n0hD4H7mAf8w4qNl4ZYUJxmJf7MasNQXNlfMWVKO/W4U92OlZiHiBx4tuFx7FH9Sp6VthIeGBQ+ZdvynfoqYey5zSh8lTJ6CaIbghbrL5mxecss1fBH9wWWpG+pl+HzUqjmVMwB9zArluZgeYiKgAcon/pQSqnF5e/xyR99NLVLGaZ3TDBY1U5i5hYFYOo7g8lTDwPCKKte99Rtrf6Q/3KNvUyi5l3lHywxfgsXF+jE481ifwS89IZ+Y79TJ7mJ7EML7Ic6XwyltHrvzPEupcukRda/RAaXTU/Rk9jUK0vUo9AfgOKdEqnC7gu6pLCWK0CsxeS49S5G0IssZLXtjkLS/SDh5WKh1ifAFTV8iwWxvT3AcHNVHTnmGfPg9R0vmZDgtNFcxdv3K/ISWAaFSiVsXFpzdS88alYd3C9uFi+/Ffo/qMdzv8ACFXp1BSIGDuXWb0wK8mIVh4IFwznu5k3xqbLUsHuBR8kcuZ4JakCzkQ+fgS9A9TOuzOD1GsR/gml5gzT/wBRZvGJSHkImfNkwR2bZyvNTLE8x6Rhl6ratepVbzE4LHJNPl3CrOoLr7RSg2G5heR4JZotgbl2OzLqmhALpmNB+4h6nn23wf8AsCoaufNT9hPSouAgXy6hta2hvykElxZfuDS1RoIDiPoYXTphsQ5U4p/ZLd04hz+B4m19w5+s0Px+Ovxn9J2nJ1OUdTSEPBy/v8rH3Cc4YTc/HuOhM8TWNrMwBzkmTdtjs5KstzyL6mVdnMubB84zK19JQ+ZthVOZhHc4CzLS/DDILmPK6sm1+ajv6QFerGDfOuUqShO+YrV1N1d0pRBnCvE1eKZT2zLh2jBn4uWArSnwEr5gtdrAUrvMwvG4L8sBQ4ZdIaucz1NnifwTjNIafqO/NOH5i+pmg8XN3mf0mQ90xnVwYDrPM4hFP3Apk3XxcxyDi48CCsOJ9HUH0zP2TKAvJ2viYeRiUMMYv8Q68Ymz/DK8dN0qnTxHSdMUhf5YZXuZA8EW/uKhGKaOxGjOD5hWef8AWARHrc2TEvLtjLc1cVdtw1TzHPgqHXjJMnkZ/GGWCCmvVyrtHXsj/aaxzDkJxNsMFzhF5n/A6izb2mZNgp9TFiy8w1DclSPJDT9k/wCB1P0YLx7Td9zb7ipkWQ2OIrZvEw4gxX4YefcPe1H9EwPbF9RLjk9TGnmZfpBC5OJmURzKx+o4T7Lit+k+kXGBd0mY4Vj8a35pMxhzc3HP7n7M/9oADAMBAAIAAwAAABDdLOr5jKjbXdvcAKRsyMWDMlbYWvYqyBMaTu1GBIq70epZJM/2R/eQMC+8/VmVRbq6G/JrTAhwDK1RvdUsJ+Sn9vNXm+zzWW+xQ9Xp7/8A75Qgh5woL0YUHSY/qiYJOHbMqCGO0xqsKGdaDTrVtk8fSJtEHWnyx9i/96/nLnRbrSt1y2UBCoXOnHum9C/aqfrkVSvROirM/jIe1JKEntYEyWBs2Glcu9ED/LRljyMzVzSuTAV5yiF/mNPNmSq8LXx6iak0CvHpxqG1EgOnwWnnK2mC9Ruhep9NK8Kl1uLMm6llAJWoaSFw3bGmTYsejyUl+WnFHniIvKCasf8A71KjFp5OHFVtDhjKyMmzPpp/AD7atUQ+HuOUPvqQYTtE3EZaOz0tV1rlNBkPLh5QO6T3CkL0UrbpGNLUg6kxqVDQ1mGPg3JgZyFRmIQkH3ulIGyQjyUtAUsl+q8bT0pD3/aL5Vt6KIMXccjIMI0abIqbekyab6KsMwPXlkXDyYsfKSykaulLrJwxZqImop52TQ/ImzkBC5qAvYz68o+L9aZisu7ULT4xRPsbW8ypqniUTKRXy9lB8kdkxXIN1bKQKh6Qr8mujB3cDioHPQxF8eOyUNo+vidrVCPfdURNmwGrdZPZoZvlq+03lMLNUttlZFG3C76M9AssHwuiWngA8Px6FJOLxJjwzmgdM1fno7BUCA+DQJI5Ci6V5GkQsW+rq6KyTCcNgMrVD9MdbnekusYWFgrP+wL5tdzRJX6EcOeYPJdBEzu3ni66ZG209aBhE409dGEOYx0BR/K/g++jU2JnoO7pC/LYFRK1VDr8HGULjGUCKX5xwQXBNlcH+xukD5CjG6TEXyVDbOAmdwuyyHpkdfJAKY53u2XuQJD69vBnnl5wipoFiO4p32hcDaE6Bwl4rE2D+yOvQ581eco4FqAyODz5h3JIAduirSfSwSTDV4m4IjpAXzVEETR7PR3Tz5sbf+dDvs9DI/Bi4vdUy8rFC6G3B+WYhSkvW2yDk37LmXUzItWbRUs1/qxc3EEzObmx627/ADDRBpgGPoSGwFkUGX4zGnorKG7JqFo8P0h51w9nL4k7esEeKa7bcSt+0on2zFl3l2htkGn3AeVSZvfDbQvFKobWnqggrAMAA/XnOhQoCBgqCLWCyPz0j8hxsUBJRS2AjN0WfYhE5IYDtdi14HVQvnasamjcP4mTkHSGx8giIFXSW3MFrGBu5Gy2rKztBnr87sgYWNi9rt8fQS/OUTZzrlmNYlTGlWOgcfGaGH/URs0P2xAhS3p5jnqp4afOhRRYx6oj8NEA6ASdYTksEge7GNzxGLWJNPg1zCd0OZvHL+64HT+uEipfYXAj1tgNEwTQpi5YbDUGGfG5in6fSF9jPwJOIXbN5xsUNDHKiK59LTGjVNUqfGNpKkLe9gvj3TiEiih6LnQ4mImC2d913I4gB1oetEPazQmCLYW523ub/k1FLNxg999DZCpxAjR1eMm1VIyiMjeklPtiJgh6mLsLlx4c2GtjMt5S4FvWBPdg3VwGqr1BUBXyLiEQHzgssQivN+agC6qLsiDZGbwiBlNbKCCGB1KvjRios6PKECuAe4Rh7iiEE0DxnqHukr/kJCkPu8PlCEL4CMNMtVpJ84H9RowEjI7GcgN0zYJdTo2H/wDYJYNfAKzb0wWZGyNWHolIl0IX7QXF8zx2gIdh1/ZyexZ3zh//xAAnEQEAAgIBAwMEAwEAAAAAAAABABEhMUEQUWFxofCBkbHRIMHx4f/aAAgBAwEBPxA/gEP4DUIIEEC5Rb9PrEFU3ZFbOLmMOSlhV8jT6kpeO0K1wlaog0K3wH3Svebhknhj0MIyhKfPn6gOW9z1qAoMLXzlbITQqnvp95cuHTXQM9F6MYxJXRi9DKYETLhkhFlbUzZlkHqYig9QegHn/Wf+QC4xfySjS849Kr/fpNvmnko/D+Y3hGtrB6/8iO1KswZz/wBhDqYBSr63X1rMQOPnsfg9DUexwleZeKls4fX5UpQ8XApqnPpzCutyxg83+YsmQwLKCmOIZtBCMSMem5fXwmRhjoKQcS8RZgRmOoMGX0UGZooCZ6FMIKpJZ8NPvX9yg+k775Hvz4JU+yLx3vL+glTgJmEWPxXvX6m2Ilfj194GbkjZtlAUckC4XL+iJac8/wCcvrqA20jyPQiws7xR1BjqE4ixj1cdKizshOXMXUmppCPRd8CODLly+i4szeKQ0K/ev1FMYuh0J3idyiNjLKT3gK71+4bge5/ohzL61/SVuJ6v7PaM0ZNnjuKp9F+koM5YdUoA8QHeB8/X1js95yJRlGo9TQ2doOBDiDmCVHUcdXEXEXps8RQCR1Aa13EKNMMHWyLjiGDcGo8y4NJUCiEWZVC0yjzHcsIaqEYu2019I2bIJkl4pMOMxC0219HftKErl1eZw4pY0yF7Sod6P7g9u6GUfn5irWHzxFEK35m2G56Pbxn3h67mC44jmJ0wjDOq5jqF9y7irueJAgx1yiEdy7mSo4ILsSpdqHnjsPEupkiURKI4THBCB5g6cH/kISvP7nGAU94kKdzB39BYzZqElliyvn1jBBxFQe0p1SrXpeJTY1BBEAcp8+8GA0ufvpjuQlMEYtXGEfp8IMyyzQV7tRBpoO231+euZ3GWIrlxRoyhQylEzmIjaLPQi5Zp0cdIdsHpMMLdmdyD0zLLdohgB53+/wCpcvdSgnD005gshU8ye0qlriNYjtbFO2Lf7lC2MjMprud+w92v7IrTGOO8MM/b8TBXGPtKVUSMUzwd0nLbVdjsfaVLcN2LBuP7FqUdGk98QIQwf3OBz84r8sa+6ILjQRhgGfn1gbyQEsmaVMdqy5iMuUdxDAhW0yS8Zh0WVSp6F04GNzhLUgZBKUDcow8fiIxR4ioa1FvHMDbmh94sKN9otdfm+faZXmBeJ2xWtlGe0JPMufJj18kup2/UtzgIfclQay/W8xs+Zb/saa+faU668VWJ2N+VLoarA/8AI9vNe0zuKEXhje/U/aOLFKuYy8S4riBWpxIm0WOZnJGfPBJbTP0hzS8IdH+Ghp5qFKMGAzwczYZjDHf+TGVwxGobzFFAqDN+mYvWOB85lYxAqkQSBzUuKdxx1DDRPfw/EA2g95YD2X71FRnAo7EHNjDXzJEGpYxgrwH+nZCOphbs3qEHaVabbs+t/j8SwuJZRNGpBICoc4W0YyRsaZkptDEbaFjWFTcgxLixvSi0CfUiKERUVLCkO6Leb6KtA7ajFad/n+wUsYEhO1eX584iVBRgRviIMilxMFmZanvj0qz4mQcxDvEYVOGvSj594k0DHuPZBzBWYUbiWqJCMnDh+faA1ETSUpuFHaBrqCU7jaXNlPpD1fA/0xcxPbk7xa7a49YgbgYR6BpABioqICwYxWJY8wBhLxUakjYuieEKxiWUYlK2j4QDoJ4njEpY3Fy2swYiqzHLKlEyGwbhKOQ/BGZuXiPMQjlNwQ2CIdwQkdTUeSKvLEGJolGtuWAWsAO93/R9JfiJWT+/xLEwvn9wDjKy5t5Pc/cGdSgGG/MoQ1XaIKP1hrRBKBuI0wSOGW5qPdBGLMkgysJqw1FQhAO13XgOwc+XxGBU2lRgA3iA5QVwcvf0gVM1pL5MW4cTaHQmk8EmAOCUsIbfEZAzh9pkqKIWQqesQFsyF6isuIC35USqsxDQ5Jk1H7GA3mFnES7wZ2zcMQXMbFgmN2REZrPEGLLuVGzO1lVuGpCCQgAldeHf5qPdF0QriQChQlkOECqIqHEoITuKsTSK3E5lJWURwzIvT7S3jP5gcQwGAh5r+2XNkYHFxaQCYkcmCBGyH4IdI9v1GZRFBHGokqBUQ1YEA5hrEolc+ECYENXe0HiOcdBcsTEutxVKSRYtzFDGZbzq4FIl1BTBfg1BTcrorHOo08NfabRAVLe3MJw3EJmUmJb7/wBQZDBipnoVJ6nvcyIt/wAAjM0QuIBMsxZWXrmDOG4kSJ08MuXTcwAiJhmWYQvR1A6LgzuAELNRUEql25ZZG0QZa3U4q/f9QcTUNHt+47B2l1NxtPUro1kvWlxq0QCXSKI1He/LGhbiDgx+soZsZRNd3+pSY6hUHaNMLZgmvTt9Px6Y7fUdyxmZscPb/kyalRIkThiVGoevRHTOQCYNRhItR1CKWKM2QK1PJDMFsPvmj5xGNW2BzBTUVL0fPmLlMFC1lBuBiW4xEmkimyW1uI4jTbFboVG+WGmgI3C+p2/M+/MF2l5uWtM1+YI9LVknJGBbGWXTKkh0LEidQ6Lnh/r9faJXS1RAFzRsgF3iUmYImWpnzDEEmWGclxJVFBLjlU1EosaP7/EtXLo+cRg9rFZmkCpWdr0x7Szxl9vtzLARgcnf9SgiojlqXC9YlKhluXsaJ5hO42nx945ga5gUkdrwmZXDuPI4mEMIzMAI1x0ANTNO6xEVTG5xitGJWOiEOZgv4vfx6/n122NMvtlx8P8A2JTghbUG+kox1agYPz537y9YAnqAXiZTFOJC7xGb1yf1NbgCIlrj0lTEhohEGUWEVhx2gqdU/idlk+rP8iIHEqWTFm49iYkaWhYXLBRBY9T8MCLWPEU84YGBxYubwjKkd5mJQroq08H4gOmU+6X1lxDGotOJc6/Pfz69/vAVi4mJUaMwlphqCabmq+6WitxOzB0kLIaV1S9ZU8LLipeCZZwcfvoQqiSjcsC4W6lYzLriNJLXL2r/ACYGiC2O5mJ+KRIlwEoEOHAwCXqj+pdalUbEDrroPUDlwAXC5mFThlYZZIg/MIfDP1gqNKIpifO0eZ77n6ajglY52/TwQqqKQvMpLKldG/xMdzGCUJ30C4iMW9jiZVRxlXqvuV9ZoOPtB7zuTH+y5DREXEQWEAvMUQt5iPeNB1TNsMRUXFi+YYxF6McE3jqeQf6ELhF0bfPWUzz+IF2QK4ikuW3csY5PaUKM+HHp+oi3AA5m4KzUd1KjseYFfBH0NRGjA6UMn0jwZbO3c+jrw3G42ZZSyRATiI2t+VMOZWp0y/yQoBiRRbRR9f8AIqTgvObeLd/DtFZbnjAmG2UAhDoMPHT67DV9CxUd07dHpQsFw10ovwfiCQ+f2S9FzGLYBiWnmxHMX6YgqK2TZ7Qr+z8/My6zFi4KpU/PpBWFvR+MYQUy8uPi/OYwjv7RXsIcOGpmzveHv+/+RZbMsEjpgcMxKi7SpCWgKQfUZRfZGICKnXOJqXiCq/4BmExVS4IZKINR7x2i9QILh6fI8sEPN/j/AGUBKcRTCIrqBtJY4hQZIkZlTEYr2wxarzKx4lFCfM/PaC4fV/kUwq+IBIAtJY2bI1PnL9JQEcW44/XRuExCm5ucxeItErFRqFyoELU7wNmKCiBio1DEvRqHSxUJeSXkYqH0nrGHQjCXOD53/uFK+kQVEgBmHKYImKmyFu4N3LrYop8xUTBzN2xxUHmNRjR12mZUcLAUB84lNe3/AHpKckRpblyoC4WZJsKL0DzFqqrjHSoIGmKaehZVZl3iGJY3yRYjEgqJGXFYwsDHPR1AsUwnEJImaLSWVmW6IXDVdDEqm4LI03BuM5QYlEyEOC4NEd/8/u5WktdMwiJTgdQMColWYSIzdx3cDEtMTFVPMJcU7Yty4sVBtgxCXWSXiYQcS45OlTfE0IdC5XQmoR9iCymSuKSjcV5gvS6jGjLYkEWvpQUxpGLicEMMqVGK4iSu81EjHt001HpcJcuXmEu+hL6NPQizFw6Hd0TEuJqAqdyD6RELMSNiBRX8K4i3uKGZxfRZqGyIjcMYnllNSsznpzK4ld44JV5lZgcTb05qMvE1MTKmXmVTOY9GMY4zAojuZ0QLx1It9BqK24MsfPQC4hfQlww3PLHxMjpUM5jnEqyVRcNS11HG526OMw6c1KxDMuGcSrhuM8RZshBq2LbccMO8GVGo7jkl4nMGSVmHTi+j0DOYmbho6L/EZqbi1QhGZI7hkqJeJhj+B56HMMdB4j3gVZPPR2RS4Yyz1jqXVQmKWOWpzGczaO6nFw7zmczUId+j1cRYjHfQemobYwkrEOjGahE56O5uczicQMRgZ/idyrl3U2TScQ8RxCPS7hDc8dHMG89DLHrUqJNML/LeOpl0e/RhOIduiZiQJxcMdNH8DUJ//8QAKBEBAAICAgECBgMBAQAAAAAAAQARITEQQVFhcSCBkaHB8LHR4fEw/9oACAECAQE/EF+CzUxyxjFip4XGqD9Jdu4g7FQa1F173/U2uwj8sf7Ci2M3qK+xcbTj7n8Xf2iOkp4CMo8C2LljvqXFzeL0emKi3G6YaxMoMIQ464PiHHjALmD1BRKYkpllp1nAThjmPB5LUV9EUbjUDw/xCbA1Y/PD9d+k/K1Bx/GeB1Wjteng9V/L1CdIHUwCRiOU3gjFA/6+V/motHb99/3uCi9ofWaysVfMRV4Tyx/yKJkB64/vUSi5R3IMGGIMOL+E4MMyIUavPDKUMqVwaoUTECbSowkFcLNRhjtj2MYN7n5/Eel0H+z1jBDeO5/mIgD7rDKbTDEkMT9H/YwKsyqL0j9IVIQ+qFY8RBcxDSmP5/o9sx7CYBogeZgBpgr3+AcHFcECGCED2EomkIwzZGO+MIAQ7YWMJUqMSyCCpUXd+F/OUSU60JsrVb92/tEuL+z/AGeAHyv+bgtB+38VH6qmqfWtP/PnMo8ZWZ5VNdwS8vowKPHM00wO210+jcE7g3yIkOCECBLYVzDEiTcXqVUFEmSG2MrMqWoK1z1BcNHC1EeIhcRpwyrMEHwPCPEaifcrqZJ7QK1MSMkHDDlWSn5iY+eoJYqVl+IGTBCuiWzQS7e79q/MvGMSrPv/AFKAJ+vtDu2q9N/eGafb4AFyp3KlQEhtBrwnTC249UDEAMEDyyx5nfGExBkiVMEDMwZfcx3LYXLjwYtMt1HEwF/GOK36R9mpfPDAGQYUwYQyHQ035zHpfMJOjHnU49oQ7OdsraJd4x+pFgqLBEpaEbmRI5WUWv47jVct+evb9+0AHEPcSpUFwvlmqnUvCcTVkCCJHEOImbzrQxJZGUirwjOopWKYr3iFxz6ftfmVwAt9zeLgCOxDjzHAvuE6ZdF9EPGgU/LWvSJd1CZWINBqZPpxKARFhCtCkHrEG6lErB7+zL+6rHy6t+TMRI6sDdy3RtR7BEkHY/3FQJzO9g+1t/wQJniWTPUbBj9+Uw0xRplkvwygESZGVbWTgAIvWNMq4Ob4IbhYcapGHAAIxcFj0Rt1dw0cVbBYkcHhLae2pQEFV94MCvtj+/5h0HgPPldr6uZoqLUyKg7fMUOHr0ZbCs3r3s/1PWM7u4oodYIAVu4ygC3p++sWhS+7vMM3df8AYzxCD2mPln8Qtti/vHmUgeAs+sCkcrr6TGxLtl5YG0FgIHAwz1xE2hx85U1CjjjgxxNeGC6uMYnEJfpGJiVFiOBt379w3aNgyrMccpzaSvrDGZ7eX+jo+bHzxatuWMCIw6lHSWbMMovpoF+vh/nrOItVe3HXv+36QLlZt6PX+vMGU8W9v74i4NS8XCoYZ6irAWfUH5NMf7T7+sWlcIhejUqYjqNt3IlMSIY3xGdkJxCBZKAmlzbbDFoZheYx2Y74OJpKir00SkqEhcCYEZZgivU04GGhZAlwfHX+RUdMYHRGJZy/gX9eeB6Y+EBVrIZlQOoqMXiGWkN08O5YYyfXZ7/irzBBim8d35gZIMOhjvDG2otxUEqB5OT6V/bFFCGnZ8v+zVPeAKqLgkdB6zLANDDbIRA+4PyRp/VNfvvLj5wwVCwixpiKpKyRmKMMwhzRySoAARLQZS7llwPcswe0XZxEpKahjmZ/gdzUcyvsf3qAhoNEcmJgm+h49WJtRBdpxGFdX/MCViWEGCC0SnuWBSLeeNXB1AB6I8sVsuhpg/v5zBmIrs17f7KW2Yas/T+ZQ4HpLQWA+7/UqAa794ImH9I3VsARV3whQOymOsemPkiO4NjKwgQiMITCS8anBuVCTEaZ1AEbEWJe7hYzEowzkHuu5mGPpPHv6/x7xu2yjuahUXvgCIGKmjsXcudRLrG89/5/PrMoYqLuWkpKZqBpqZYDMaRKnm1CABCFS61F7R7GzfrPUGLFOoYpyQmxvuUWIOCYwTMHZ1E2RLgSpZJFVBBvUdmXSLqUiUlvKeCFuqNANz71QMGC3jE9NIyx00R9eMPYIJpmS0uk2S4sneXjx8/nHerAE9LOouCBXTMBF8QSuDmCCkTYgTYV+7EU+/24DXA6S8yjJFMu4rhANQEthmGGKEmHnFSLUuoeYwxMxUIs5lQjOIZlXqCo2kAcMaam6xqKpFTM3DbzkhoWcv1bjBYCGhRLDmX2QyzNY9SKwKrzBSrHdvzKhFRBmSJsqVkQrAdEIyVuKHAuBMskCoALR0vOoeExSjADMG9yhHHl4TwxUW8ShtMlwrvCtM9JghbEjgos3CFys+x/suMFMUquAFsy9Zhp2mAEehuMIYdVUsWo/Q+rF6am4QYQKwMoepO/fz8/59YZW4eKyNi579YPAy4LdzobjIM71PVCDVEJfCNzfFjqWQUFTTZFWKjEL0UWjruFajEuoLzxptGhcJIZSUKNwAsle7uecE2L1BapUmCCDxaxGBDJZjhxGr6YiqdS4Gi4RGpXBB6B9ZjXF0wFdH7QWxnFnBjs/P8Af1g3wtQbMgjEUGfMuVcBJh0shEEKQN/njhLgglYl0FwqDc9I9yoNEGMx0iKsUGo2+kxMxANpkw2j0lS/KWLlc7bfd/yUA7ZtqWNEqoEHbLXy6iKBnZr+vzKjzKddsIghmBBhLiNX+GBGyYzKE22Q78Au4fvd6f5/HtoiqO4XHU9y6gxjrA4x+/mYY2gxVZ4XMdyyoKruXrMrDpwZQRW3GWJTSVUahuyEq7iA1Hswz9Q/g+f8XOhFrBVtNpkxjUZhi2I5pMU2ZiAlZiOygmnCqOE9oPlzcOAAVOglW3G8QJTM9s+0qEoy5kRN0xs9In1BDRAc7MFgR6sLwwgSgMxyJFUrEGRuEXLCXLAhqZcRxtl5lDqANdH7+ZVlmk0Qnbt/1/cwffNzCZ5l28TRH03GA9IkW6YFTcEG43PBiFGVimCkNR4MqYl2wSLAgfEbE7/qPM2uC0XCN4vWEm3DMB3BxFTwReyWq2VKPcdCG4MV5VEdWnrL8zDjKV+ZWV3AI54ompS8yxR3Oo5YS3sEj/kfP116RVbYLhw2jxNENW9YVeIlYW3+/pFkpIR3EyBF19537XpmFBdxrl1LkXGJ0RynB0Zju2WEB6HE18Hf7+3B6gtqeEQTMTykpD6Q7RQVICF0nZJ1AsEuaIt5guJXFcEF8Ejr2BR7v+XF+rg40RZ4m5Yj1lkGSIgWuUlYhCPdKm9QcDEtur/H7iB4iCUxzfUD4Q2kmWolvDO4AuZoJhBklcNHEVkRKdS+KMMW5QRW4VBvECxhfiazvioPU/MXUC4wjNppfGyFSpkmWYIlKi9DGF3LU30RHZk/P75qCERGCXaYrJW2Z7RgpbgkqCSKsShYIxLceNQjEXEohDM747iRm0MJeZeJuIRoR4043HSEyccWG5pw04RQ+kVlwrBiriNVBzbATMSqEaMwaUSjEHT4gWx3GLQYUCQVaKXmUuYZWRtK+J2kbFsG8wWLeGYFIblcXW5c3CiLiEyKmosVBgpcOpudwGaOvhKqXBzArcARviUssCK0Q4ldko2xp4vzHLEwkMMyZqQl1HRiKpC4/WYgg8S5Y9TcdQe7lkYu45KYCYJfCDKzO5XFcvTwfArzxUqVPcY/mUs8OZqDwE7mIdQU2aJUy4jjEajuBCljmjTjJvUQWAofMBXMsJdYl1BqX8JDi/8AwXDmprL+A2njP0It55FmTKSkpuOOJQV5nQlxU5jbPBYCrmWYNahlCFDUTgoI1jGodYi/+Gvh6+HpITr4Qm4N8XFH7fBXGuAqrlQzBRNz0kRYrUFNwY7ldxMVNYlTbMXMvEYaiRhZiUsTPwenxGOevhWZ6QKPgdQhE7OFSPaXFGEdzImEXxBqbRzqHwiBMwwZjOpuDxQGZ5I/CzfFcM3x1N8kyfaJXxJDnSPCQxxgS4cB3D4O+NIME8x+AcXL646+Dv4X4dctMI5fj64rNw1H4TUYOIszO8Hf/gHcr/1fi6n/xAAnEAEBAAICAgICAgMBAQEAAAABEQAhMUFRYXGBkaGxwdHh8PEQIP/aAAgBAQABPxBauv7MjFmJc3Cd4HDPNgtwhtjVfZMQKbMdLiT/AO18f/DrDjOEwXA4zZ/8DpnBgpgb4/8Ah0J1gEfvEJnh80wdUNHa4CTAHGyerjd7Zs8tc2KIGnAdGGJi3VHkfhxeobQsof7x7iEPOix/GFRnX0V/IyKVgBfAa/nJNh75ywabYDnWATg1pwIZVF0XA0FDsTIC77uIHbfXWG1BjrjBIz6wahktU4ynAb1gum5C3GXrAYrCkZpSf7zRAojQodQIeFvGWWlwVGjOOIQ6wpOBeOjlwSldrOsoRGAeCf1m8WGO3WNEKx6p/VzbQVOZ4yTBp7caxI43V1+s32X7x5HnOG4gVw0zeQcasM24kxBvBHBomPvH4Md0YIf/ABMWsCu//oEwLkcsxLhF95VCc84sJxgrJcEjht6/WUnLzgpFe3K+UWtY9ia69Y8YJbHJ1lD8hjDHnPH1nA9v5yv/AJwbxX5MESZ5MIHExRcQA4yBOsjDOsTl/wDTR/8Agw5zhg0OAXBhgSf/AGIupmjPc6yXloPcyNkLPQiYUzRrLm/sww3U3/eGngv4314x1yLpqDR/CZTbkTWyiT5R9ZNehaaYJPu4O1vUOB+AwQt9711m6E0L+M0CaUQ85GG2gBX4PObo6i0/say3UNo4Dl0X8GBYY0VORQeQ3jiZsMD4WafnFmqGk15xSjvjChG5QAA1jVa1nDYDjoiZK6M66/WOujnznWNTLQb/AJw1bu+5lJgCvG8IG0U9PxhkghHw84BZLrl8YUNxn8sVhCCN6cuFk6jrda+jBtYOPOJD2Bx3gIHZpm3RzzMqahM/PIbMA/fWR41hxU/GIOTThBZrJ3ijURjH0+MBG4uF24q4iuOmucTJOc4ayPnJ3c+//wAhT/4R36xC1rNQDnFCm2sUKQ/WO9lMprjAg/WasNMMPa65uNBdnx1jLGo/4+MpTnP1Ml+d/ODeu80cE4Tmy4pGgZIskx1NdBmxK85KeXKlwNbxdZsTL/8AkRuEcEzhnPHJg3OGAzAvLg3rNSmBwuF7l1iTLvT7wAeEj5n+MAQWCPSzKCYAQN5GozD/AMWs1pBroeZ54Yf6GjK2l4Ev4yGdtyAr8NBjWsKd1dvv+cdFrgC+MBu5YyfnFbB8Gu8PHUq6A5X4yfx0Gx8v9Pu4ouBtA+nH9GPZwAo1hWohaKCPsj6y8pMNReFfwUeTGzg1zBs7uOj0A6yyMNQggx62cY66vNxXCQnZhcjDQMOQdu4bxKei4DkR4xWIgfBlIJx49Ypp13NYqcaaMF02GFWnHeec2lzjfsTQ5q+sLqrX84E8LTMu7qOg1iwnAlyWwLlgFHfrHkUgX6fXONniIJVhr4x85oxxeRDuHLgeRQsIOohrUxGugEUVQRR2MeHN3WLHxgZHFTebYmHU8Z4d5a3DMQcBv/4REcm7iPjHTBivOPf/AOI5NXNd/wDzhnG80GEA7mKsYASC5SRpMQg8cmX0AyqhxgiRiUgCB78OAkUqI8p/eC2ETxhBLVciUfGTuVr+cpeNYNw5cIYMuBvX6xRNX6xaleZfjFg1vGYY3jkwguQacYCOQCuIjM5cGf8AwbYc46TNOcFMCHOGFc5Z684UBwHk4cY1QGPeNHaiw8AZU3R6hEuK7xT5Af7xVsx0Rvzsc/lMu2RK8cB+l/WH8qZkQUxepoFtsPIlfeT/AJSbUIPuMErd65mCK9pjmiBIPHnBdTAUjoeu8d1WbV1VzjAmNcYFs5HjDNKFWghT8F+sY2gVfNMYRUyTZdJ4RKPrB7lowgDpoPK4pgPnHB10nk6PLj5I40OqeTjrFJ9oDAD677y3ybo8YMoNvXnC1RtnKt5Rs04OPnLElU8YqCCKymUF8tkwK+cS7PmZIyVEcgf7zX1enyg8ZDpCPe8UWhRXAJ3rukIA695WyEBKSEe9Fqmsn9J2zhINBS1Gl00QmhSUAAcF2hq4wuZBeBK6fWr94uXoEcmkNNGmkJlo8giCft2aypOEY04c4YYaGxPuQ/vC5mGkwBwPGcTrPTE1TGu8DDnyPOckccDBjr/7NTE8ZHJrB6ybjg11kEfxmo6hlmnFwKj1k1ZtxF4rV7wINuK4bBRpRuFCThnWGFQubN0cBA0VcKNTDD1X8uM5PJ95YENeMAIeXNBMQAFefjOANzE42DQd4G9285zMS853mNsxUSYP/wCBMFuVBh2P/wBA63jXecss1i6YxLgXatHuS4gNXebKJRbjRh82SN/eJoHox+UZL2YhB20HZVy+VG+wr9txwpIENg/gGQzfLjNu3cEX7yDVdptfDoes5RWGrwesNCJpGqjf1iHtS29Z35qr94VV54wNmxzhgENDSL/GFdqNoPODvPIOlPOBthwbEoH2NHxGafKoXv8A7jGjDfgmSBvXCd4aUf20GP7MkSviUwZQE18ZJlFDtMAqn35xjScH5x6E8BWeJ/eLUzu9YkASa0awJhEOXvAjlAN03MUemHsPBlQN5TAT4A9DKvGXS/xiQ2m0CAUHvCcm0JBNCgwANOVa4KVcfDBUkSN9xNsDIf0RKkLDqz3mmcAMoAgHjWATCh2e2/OWvphyD3rfM31kT+MdYSM3+Qc7y0SGE+cHJm7lp8amSc5ZgmHhBGc4w7wOsktw/nE5xzHrFq48/wD4N/8Ax4/+Ec5flh1pMQWpV3i8MWTE5ZKQvT3iaT5SJgd3syUMdu8fQ4PGHpcDxjkXLZc3Ydv5cMCM85JJzrDs2iwnRxhlO8NQNd4QQayY5Zd4OGMbwLqc5cE55w6Zsx5wHkzlTJl2QwkbiOBgZvEoaMdGowMRGLimv/kKTeeMxVfedJzjXYOCi/vLhTWj6yBkUntUj+BhvVjQecow4ngqU+Rwp4YdAOv1glV8GcCmVZz1iL7J4zqs7wDLvjjnAaN71cIqBh3e5/7hJKjo3OMULRn04RrdhAqP4H4wGNC+kIT9Y4q97wnYga8Me0Vl4FqYk00ODyHWbeaKOrxcBhMG07xNUplTRoXXeEfelXFuENfTTK6w6a6wgbYT5EcjzCIxI1ipYZQK5UvqLWWNlFNIS7cRCIuI3aFg0K727xMrcex2B/eFM8CeGBfLUOgHOsKVQqE0zn9ZaTXd4B3hERtaiPnxlOI+oiFDoj3gwLKwIqwvpnreELv4VPfs4TNadYJcs3DK4OWDHjN23/5u4gGc4z3jP/x5xJP/AIcZXjCsKxDbgeM0mOJKfGIcw3JxgPDCe8AR243Gy/5ManV684x2lzp9ZLxgNcmAAnaejGPlcRL6cHXrq+2AXAp6xJHD8At4sqZrJjyIKtXGAXNUHA1wwuO94WmamJinWcnWfDEmQw1KZpiRmbMSYphM5+dJrChTa1+XAtZvDSZAbkjXeOQm5gUOEh8G8fUzSfrHi3zAPP8AGWiamKFFgRJg8jB947S2R6XrCSgrt6yZoBZFN8zJZKKok3M0r0OkPepkXtIIH1ThZJ9T+R/Wb2orCPoTBc0qwiedk+8XS3OQuyyH3MJOhJKRaFOedd4RZtwnZWOFOHRi16zjVHkeMNe88OIJLb3nWLgKhsxCQnUmD2q9XjBUaprFDFRPgCT94gK21yEqjIsAqerfrEQiAi9J5sjuDUBjrSRHWPl4Bp2LgMoRguoGhzp/ON0Rwa9TE+0hu37xSCrYcb5cGoRHkj/yfGQjUeJwBtve81xwMNDnfhwLm9VluoOE4NxcJANlsXtH4aY4vUHZ56D5TnE5y3r/AOFiYIpMds2z0xxqzGiP/npln/wO8DxhsZPONJMLs/8AgbYgwtxEXh3JgRRxkf8A8xtWc4FSYvJZXzgGExXFPGGDsL7O8oskNznDxIVR3hcHbrBBvWFr/wClkRuBszIOvWWzxhxwmB/PWv6y3KGum8YZY3ePViYnl+MY1MFywgJ3hgHrIp9YjPtiesDnnCTnfMpMrvvOZmx85Z3kOe80w9pM55aMTlHArxgjf1gFJMSp6wKrxl2znDb6KaxKkgSnTxhHIaP8axmVIsi+R6wLbXaG5VNianRMgOtnUdAAflxoenIv6P6zm3IqM61ioRNCinnKELEBf1liKw6fLaph0ZpiwVcNRE75yUTZzeKZWhEEqjCrkcV073BM2VEDvG9OHGWXgn7xaHjE8hiVUu3txbo1yZ3hTjXOLWKZLh55wJRDBgRvAK8nOCjFAH9DaRjrlQ022AhI5F9kleA5xaSkC2/1MPvLEw7Oy3WGps83jGhQLNGMUXEG6bn3MSkGdCu1Oxa/GTCGMBhFBtUA6w86F3Vjl75M0ZHKOFwcsQd5O8OTgCYQ3CKpzhhmmJcjhzgObNy1AxmPHrBX1gnaazUusAJeXCFKqZaBDy4IEuLWizE4ttusGrInGWSkojRyO2MK+duBViUnaYZyJCbGRy8kizsu385M29TASvmvywbrgwAZ3lLHxiJb4yQGnOblhfR+cKkhW5CaMNBMJEQ1iTZg0PjI9Z+SxImfEwvDRVP0mS97is9L1/OJAHpAqeN9+8XrE8ME/GMCtRiPRYmK8pSIPbNT3kbeA0Sj2eTDHjKk53kDKt3hvvF4xPm1B+MKOWCYfK5fJ3jx3k29GQDF2PjAaeDAcU5OsAECLEAhhuWUpyJz6LjWrQt68Pbz+DBeMwpaI/gZIbYrcPWOj/pmt32UaQbDpw2liAF/AYaJU8mBnnUCROQXT8Z6NGDB1+E6HvI2UZLMP2GDp0HmxPsJ+MWq7sdJL+DAgnXGsBhNeHIrVmLU/wCM5SaxZPW6DyvjHeIhDp+cR3o9t/WCv294goNcZxOe54xd5xjWfKFrwg4GBauO/DybYbX6xLCQDEDhQ/j3kNmhCHyIUdnBglCyCr+lMBOqLg9L1hlwqrxhJwoD5AP4y/cQLBycAyykwNoJoDqoD1xh5q8ooAuygfpxTkoHJNJ+sPL5wJMOpgw7ZTZj7yHGOiec130Y0hlKXebJiXI//BtvE1MszKplc9pg2BnATEIo4FYkd4ACa3rEG8fPWD7Nchx9YfebC5G2G8JMcNxOcAUA8OFbcEW+OMGloXjZ/Jip42cUC94iizSYFd/6WJXWOl86wRH3hYgsDD/RoVIzEgilHZpvvBzIDDrrGKXLutOKwDvrOBO3Bvecd5xmZPaeDb/TG3mWlBfRMRsoIGCm3/fONJwUD0nHrAV+sBF650YQaCSJA4oc184klS1qnL8esAhC1IqPRI67M0QFLf4fOfRzxms2syas5wxqcYCncDxUmAzzkjvC2M2lwdHWsbo63jNTjKcOechATQNg8j2Zp8y55MS+fxUMotZse0NHxgAtIfLt/rCzOGhUADBsSSGwHJTIXTTzxjcrsTkdGCHAQ0jYDzxh5y6IJhR42b9YSuJbKOvzP3mwcdwei4C+NEb2Qb06Ho3zg/vU815/vC0BBrBjWuxzipbVE8m82w2PxMATBZTnCvA6Bp8fvE8ueSXHWnnGnxhlEFoY8LZCdRhD0OlNFLGau5+cr2dhkt9hW1tXJCzUAvDh38YSmzCBQPgWsKcEAlrTiIKB4V5zkvWwA8vyDvjCMCOw8gsiw9XIGY4jFOE7xSMeVDdiEHmece8DkUggK8v0ZoWmAgCE6u37wsZAtEKP7yL/APeOHHSJtNF/jC76AEJeOf54wmCFS75dP5x48NtecPeInE73muzEhrWHl/8AA3BWTDUExtBoyYpmqxbiKK4x5OcDiPvHQT9ZWrKMkA0IYalnXGUFq09Y2MfHkxVVBxMS2B5wQB1h3vETGTJMzVgr5w0+9/GBqex+8s08dZsT/pY8b/OBuJ4zbXlyYnZgwAPCXCIEWHl/WTNU4d5QA0d4gUE8ZuDXrFAveaWJgQ9416nEuK7ehvXlf+5cplAJv+H1/eOWfDsAVwyUGBpn2B65m8GG1ASaMvh4yvpasC9JqYOPynAuLefLgcYW5h+sIbJzOO8UOdpBJoZ0Mxymb5+cMyYCB5yrgzynODs4i6xmjtA8zJvHePCGIpGHwLHKboU30uLPTGhPOGAa9BdH+MdRT4xuBVfkD+cYwFlBz0P9YQWwkeW1ezAdtR2oD0qC4KDKNJs3sch+nDAITJgA0lySEPyjRKEgF7BjJkI5irdAASp1qXBuxANVU18+sEreUYanqUr0Zs5am0DOhInde8bbmBeW4mpwfxhNy1D2m5gEOx9B1ikAkx43I/WOZaoLhIp6njF6JM2xzZJhnD6xNvgx7xmURoeUsHkxzF0JNKnkl4FcdkV3YuK9/wC8WoQChlSjSUQTfIzA9imh/Sv4uF+a9A97tj9Ywa1Bs8J7OT4xOH1afuhDymV9oUai1ArJwYE5eBorf7cvyYx0oXo7ZZtK05W9u5g9YgcYTCbiBepz6D9uTg6cBEq0fAIc7x+rXcR1XV9pm82X3oLHHyI6tp8/OKeQBmnsH+BMagMXWXhOX5cec2oUmvh8YltcqYF3nBrKOMSULcQD82YiI6MEVuFrDAn5y261hboXEYDjjAG/5Oc/hH8YWNb5xHQwKJswcwxqszYzZiirwbmNNrq9pD8Bi6kL79Y610p/ePvDQdp/bJwJ3g1L9ZNkpjoN0xmmOJVBvpxe3c5B5y+XjBo2rg8Rd426yKnL5wAlVpelwtaN6eDv7d4IuCTbjtiCAodab+N945pc3OnAfPvLFyYQLFvXlOOMOhiRA+jWHeNaQN6wl60wGAD7Z92E5XuCLrfo1kiOHylDE1jmy5HyXjAizAfIo/jO9iYFFr2J/eG655frNUADA6HwLgg9c8M3+8VxpCsKUYgQjBL2ZEUKc5qIgeMBoahV4wyqgAfeDRo2mrxese9aFQIz0l+scLlWyg06S37wgSxDscKDjkRXEwrD2Tkqp9mYkaRt4UKLZtCnDipwClMleQcdh0YZbJEl9IsV8EZBcURhDghgCEr+TlKJxvBkqnRiAABPADnEnAI50IfnDB76fLiDYYUPeNMJIznECbwGwh6zfvGXjWXwNG31m7MnXkBwJsj41iFIpL0gQEBUbwDrsIg0xWAvIflzdpUHJJWw54xqY6qLsAOOpc1ZuecNg8ZLY4aqxOuAF31kzQomhFV7D1z1gPKnkIBW4VE5pig7CwJ2PpNZrzctwzi1OjC7jCK2zE0QC7djthMLWaOAHgs5XfGIxKIch4xkjNObNJR5zcLVQKD1vrCxsDAU5fA69QneA7COc8j2qPx/8LZhCAY0NYgxzgtYhkTAJA84EphD9Y4LAVZBtX6HERN4WgfnFNgLcT4kP5y2XSf4wQF2uQ6wgh18Ykoms2bnrlt43jNeIBRpC8HWLC5CkBPI847b8+cfnPhK/wA4HjOSHnFpq7wKpbiJDThBsN+sMk4B2lcGpxhzjea813i7Qmbga9MRFyBxBFwlVoQvj3jB1DfA1c2ThXu6dPRpuAiJiY3hNqN+c30LRDwYEPkAQIPXfxmpKRRtH2/WEEX7ADAigsZwcJ6glEsIkKyifeO194iRLjqOKAE5xaqYwInSPAMEo8YDWHwnBhTUyK3vnWbhd95C5KFNQ7wmjVjSzGsz/wBxp8ec4DrPKo/Tls2wR7b/AFlwWyN9PgLPyZpvAdKSfJOh1hUrV9otA6khOstoQ5LHzMGeHYfzhy8j8n5dvPziyAAombg1EwE6FUB5Qug8djPlIogAHs/CM1gxDYpPX+8GM0I8cuAglXG+qfjCoSAfvJQo6HphJ6A+m+cv+6r5hMGiS24qg0a99YvR3gTjKuIDHTfjJ8kIIN6HpXx3h+xQwAYHkqgbdXFpjySiC+zRwqcl2l4rg1ShIAgQFBybcMYqB5k4AcD9QoAdKOT94e3BywGmd39DE8Kg3kAvz1+cAwMVSpQeYwu8axhaVHNTwYAtOJMHx84dayrzG7RsfhH24+6ZRKDbyVAHgGbb6zNvZejNAqHNJ6vIMSLIK6d5EpwMXyxQ/pNm5640+scaLFiPz6T9sV696bYKGIY6VlqbZf7uP218DtBgqzDNb34yIE3ziRrZ3jkHL4wV9JMhDy24KIaH3MI42tfauRB7ycQmKi6cdlqPjLO2EcN0UaPMLi9AghOMQpL3GKtJsHeFHluN+8OcMZ6+WAypAn2P9YQMGV5zYzV3sH5w8HsLjbHGKoLcNRm3E6+suHlcWcZJvBvWTIIOIolfOAAlxr77mDXH4xF1lPD6BQ54d4nZRyKWKzV/zMXHVTLlkUUTyp4ww5BR47Qo7gMXMwpBFIOReemBjnYZSbClnDZiYYKQRaKSQKHLvF2EqgdYgFA0lmXSdUdfSO18GXFMbjygZiQzjAgh8econ9YiOuc3DhcedacVFGYKO7k7Dkx9LrObnC79MB6JA+3BqcxH2Mfxg3FBgc8v8YzyDkCdbfwx6jOAaik72bv4Y7FRE8+jE+I9MynYJHZ2J2YGWCI38T194cBzc6O96MbHbXWc3g0PrAYx9U0yPA8BqtztZwAum81HN65ma9ODEaNiibIjMdLz/vJg2xijCnSBX9mCO1QCc5cGisdBxkPLqewOMteoK824K2nky07zKnycdNJvjHdetBjAzim8fU6TAkxkUDghyUA976xgXWUQIa4BIgGhsf8A2wqmL4UL7yToUefZ5MWChQLpNQxKhilg4i1IQJ8V5ePzgbVHbEdA+g/jFZhoRAWV4DT73log2q/eOaMckhC+GL+Msbs5zdcJngYGaUDSFX+r1cLKowiSSfPHWOBWKOU4n3/nEyWQaUqHjjNWRkg1fGRrgMhvc6yeTLF0cvV/ZhjO8XVG/wD3GFchMHAVoTRes2LoBf8AJcLOwCCHkXTOwN0D5Al6p7yn1leo2qO1Q7Ay4Q2aEc68/WMYHzcUKj6GMW13MgpygPrJOT+IyuHBZE94GkLHGQhzgMuwHCQoER3cTgaDxgbE/ne8QfD2LMNQYxrXGPFNdvCeTEpK2a3MhMIafOKT6yOp3O+MFwc4VJgKH/o4eTO5bl2c4y9cMmJihhvzii8Xm4tesvkNuQu2LMcBhqecNY0ussx7M8puHFFXUF9VxqUEI49iKngRNOL8OOAob8fxk4gbJIVPh6dTHvgDXgOwQelHZlK0aZQDaaQy+KGHFcpuaXmil970uBIo0Jg1KgCg14VfgSIqgEFJxoAHFwRVPjIM5esWtDTi095dGehkCmNjs84ktdr4hf1icToOPD9ZMCYaZEmFV+KGrjjHrH4JfAXElexQD7YZHcBDUQOwNnPZj7fGDRC7d76yjWdLGSrJcABPKTBb7WaRNEwlOKQVxBeqif3kaGnDsEBrz/5g5rtW96G8EuNIhKc5ftcFZVlQrqImPwYnEUcDyR69MNFJ8fO8eABsd7xLdsk4Q0/GCjoHoRcBtBU03T8GOx3BPJhGYoJ8F/lxiJ6PlxFNS6vX2PxlU9UYviExNaSi0dGsJR+IhflJiYagJo8avneN5tIYZAhVyKDYmIfKNAGx8rz6xYPJs2D9PxiBO8mny/8AQxVokJn2HH5v72UwAXArtQD9j4jAvkBVEbBzo784UVVPRTaeQofONuYSFOwJteTxkue8VmgXyDNaVh7iZ64wTpEzdSAfG3jEGEd4LsVZ95KXFgCZwriHORuwJo6gj5aY9nLRgtAjUHEgVXBQo8zTFE8EbXTt53TDNh6heHzvXpMJmhoe75TreAcwKHCGO8IuQdR5mPBsKojZ5h4+ThxEk4hDyBXwAGoPGX3rokXmFpZS8bcEfrBpyIlHIgjFM7nnnOgzTvrBIzSc4IZzg41jixs63N42DLBgQbZrExOQQ3YXCBAI6Lr95okXDX1gT2uVcc9bQdZH1feLTuv4wyfTmydYHZee8AO8A8M5AOTAKJgd0684K2amG3B32Yi0+44DQEwF6w4WzCBnTCG4vhxgsLwTWPNqtHc6f4+8ZVqv6C7R4bYbcDhH5MImhpOeH3bgIk99feFQf1jRC1ECqLDF31KQm0O1VfFw/J8lQai0ej53iUgM1toXyVH5ysQ86wmejiGLcbVYYoqaMFo1Dc8XJAgzJWnevjFEhvAIo73irZpcZ4jrjrEMoSzcX/WLDm1Thyn3GWCIsAhwtwjbaMBntTHxiIZAPZz+8FbA8rtM6/PzhrxiwtpDx2TxcQfJDNod/c2fGBYaBTkbP6xXWpguCIly8yL0XvAPAxfQD7BfWDpNLMBVvWznSIl3Fr0Hjzxw8nIYMtO0qPToAagDhxCk2iU+spR5vyFn7xiG9nFAgLv2mDscfUP85t5b1exf7xJqKFCdh49mvFxKmIgu2EOVmtesutFahLdb0bwBPAAoB0RyXHW0Vd2uJUYdHh5tKNwk+t0BieivB+MMdYATbRTqub6FVMqavyY3uzzgkoVezrNNaxNKBx98feXcczvqHhAR6PGG0hNzNHhMdlFffbjn5zn1krvjKMGdwA9Ij+nAxopK2CewfeBW7pOdgL74cOtWfb1GkCVF3zi3LsNZf85CIDBrVLZOqMwekiQi6H0GT1kLkhDuhT4jsxd49EH7AkTcFOsVNEO0ajyD2ugY86XENKEo+4M85sw2b+Zx/vNtjCCbOx/eAiWgXPvEnSEB0IbjXryOc0VkGF8PLwY2EaHGvVAssI3gb0X02Ln2MThM/b4wyPPnISLs41k7e31iJBudiEjNB1hG3WBrsPR4uVwxZ10YcQRzSUTHoKG+28PhdYPRvNZ6yfhVPxmpha5FNd4DVNIJhFllmcXzm95SKnWPVDIcON5akwBoN4lgm3WnCe86dhGA+Dnf0N9mP08THc0AyGUjIUj9byR2h7U/Yken1iFPYOzZhke5TPyYvdT+gg1PkmavbxAUDQn2Di4+6HaNIOQk1ZxeMVrQQIORHYjyOzNwQP5yMJ6+cEMNnHjAh5TOgXgy4o3CFRDNdnczio7w0BGG3IClF1kHzEfS49pHBJ/AduBuUsCqqcrtduGM8N3zggjQiZCIcvBfGLmM7HHyYiWj0xuEIqQD1eHHxSLCMDr4wO+joiPJwC9e8PmcEQBzQ2cccYUEvYTEpHsTkxcyhPIV/IYc13+m6E7+8f1YcVc8hhw8bwxEwpe2hIDlFPhwnzCToAt5IvJiubBCiGwaSTfvH0hsh7QZM0L9Nq/nEBDpjifCe0dA9aGu/jAhNFxt1A0BZ41iWg2P1HmfjHebCuOn+fjDgG8qmp5pgIkDw9cYUUBRPIZPu4baA+sJqQK2k0Y7ynNryq7ob9jgogl8GDsWhMoWCc5jgfv+MbJpaCtiGwkn3xkv0UM0EI5S3dwRMIMCOSTS/G80bxHkcuStMerlkTbgNxbrc0IV9RR6MJbpjlWr8X9GTE00dibn3vHQQXsMEJC9XveVyIQx9QAzuMduqHiOFXjt+MK3JB2KF9gP3h/8Jdd0eyv1zhYSyXSAoEQuaajihhBaHPiq35MPLBya3xoR+TEglb8OCdlZmkOvh89K+OsUhQCC/lhk9EPz354xXqT0G35ytBPWGx5ewfeK7Hd2SqNX1DoKxcRFyDSJsR0jkysmEIlh7xBOb16yV1iOPzg66oBkvooHNzjtoe2FE7f2x/3hBWrywpZOK2xd9UdSYYabxoxB/wAYFeEcSQ3kBWQmQIXEDckskjrNFnEy5Bx2HvGRR3gwIPDtfGPf/g8jf7yyp5C+ceNJxywgZtHjFGvRxiAiD80zXONRK2nO0fAzdQKidenA3oUt44/1jpRYu0eWdYHhYbuCrRT1lNBQ4iYeAIHm3vGRxbEJAiRo9gLm/mC2A0kSPAzIvgolT0kcfBrqd5zdp8uMbl6EmSjiNXNbEmc1oe8UKU51gxTvhy6e8gkJwwOwpbm8p4Ep0DoPX94qAum94sGcFYgqGg4nz/eFohqLDAM6Zt0uz8ZqLYlUL0AArprEbYGDymFZP0JQCXyKcbGY3cKoU0UZzuj0hj2PlChQeQW5WnC6h4K481xFkIbWrjGisoGy6j6mEWAFWqDWDnRTe0PQM+ZjX5UKN2cqlBNg3jOkX4W8g5ps+WCwZLjsBI2AfkL1A7QzgRBtT0unrDf0ufSvP4xJBacqR3evWsPpi2Ij639d9nWMwNODb3f+ccOuVaV6XrC6GFewwN4iPODGLkOI+PWNbQuww1zvJydNPIYoiJScqV7hii+A0i5+hvDvdKHIhv8AT95BZSXJzALHz1lExK5hv0AC4gdasB2j8GbHJrgtR4QSebie1QRdm9f0/vCADED3f5OH384ircK+crvGs9gPBdYoAI4BV9AcuIKB5vAnOzD5yZIl1rn4dkeKd4rdJIB6b8ZD7ACESoTS8YRb2Px1oDjaV8GIHcxsiMelKYbXQhuTiHPxhKcGCiV7Ycd3JjHUgji2dip4Vx5QEMARBuM0nkTChK6dnUdYvAKdueW9P6xKRIaV2uPgB62q4pCqr3c5d2EV8Y8JRflxWWovNHTet4QwAYjo5PBwfeQarc1Q/Ak40gSzF7J9uKDSExOuU+8DrGhLdS/ODd22GtPWWihOTiuwJsLMN1rUm8MBjcCtCyCO82F4y+43MSpfOMh85enh/GLO8elcom+8BDhmqYZ0bx0UmrMoQ4z2c4pPaeHv84vTUHLcT6w2OXpy+7YZfA61r4x6fUyqwvjfnLX8CDNB4A9glHH/AIStVoC60q6RO3FZXspGeHwneByXYoX9YnIwh9h1y6FxJcBG4UdQnBc+MY8ZBQo7HrWp7MloMKBq5HOiMxJRhECCweIvy3B4hQdng6789cZLqYE3OTtOZ3hNauguYqi8E4W4ahKSerVt27+jC2sz2kOXoB+cBBKPfjEQ2GOlIXrKC8GsXS8D2YCI7FCnboHk8/Gbi3GUOQ4zeTEe8bsaLeX1nQE05u8Lcap7xINEBgbawWAq4xOojAEUaRHY+neBbgCoxNCtROHNVUAlI+BPkn3id4gDQ5PBzw8PWMMCjRTW0eR7yPjkQjojc9dfGL/oJ2E20n1hgZEM7HEgUaXBB/4p85vGbmNjBvQ6qOjo452AnfGB4F4exHOEPIgNM8InHSJhoEBKIYV0jyX3PGMWCqUXQ7eyuh+ZhRdqMflfJ3jjZUGz99uc6qBXHjGyoAc2PK5W6BxN6X+RcdkaG2z5fjAthCqui9OAxU4B184GPRyAIA6+N436zKCOjofzhwQRnCNf4J9Yg4or5yoI2V6wjy+x3oPoH25HhJBfHo4HIWnoPL+Z+MHE2cLKUPxvv6yjl1D5P4P3jciJye8mx45wbrziHiaVgKJvrevvGNP1Y1q8KCx5LlOdeenyAUfBywZmqiVXvxPw4UoRZhF6W5PnMAtCQOI4pO242H5OjWPw41iC+MorLsQ8o0UizeD8KsIUjwRIbQG0cMgJlbKV2Eux7uWZlp4r38GFCcqgWhUoX3MGyboa/GQzs0X6xsHpMGl2IYsgKFENEdmIW++UQfmfnL5mwabB/vAH7YiimjI2xtgdoa3MqHYIg0HSkuYvFZmjeyqtLKHNSKwTAQv4y4DyjI75wtcRJcKmrZ8mEa4JGDlFEl6yFbFQ79YGSu0wMEwdUXFV2zAjfOKQObhITaP4wrnI2GSkO8UuKzvxhlEp05FcKYIyaRwQmsTaZZHcjq6H7cd3AgJsOcW0EonZ1jXJjAX6i1xy9GT2+i5eFaPDBhhqeu1POlWrGiYr9Cd9AyvsrhpmitSfIHyR8Ykx3TM0+h574cFo8gYcfY4nhfzHR5w3zw1VO1m9veJoqGuparThzQEJOCnPLFePOCu+wBID8eesIMIIqN9njCvRiM+Je5goNkC2AarsOcG12wstdT+mRr+PW1VrTi7OnLI8AVPqvKvPJ3TeDwGbCl8XIgh7cnrAG0dV9j8ZS1UNXYq+/wC8ODY0wuDNHfGJodgvnBUE9r1h6DQvGrsaItDkXWDUwIBy4vJX+GQ4sxk6D2W4X26zXnYGpIoRlFtFwwEeQ9jghAhMH88fWUub158CKH3gTPFKgPsmNwAdNnzw/Dh0RG/qFDD+zEGg4zRagICNNqdXs+cGDhPyBHvkPOJp6lYiQJNiERpsttUH6sKgI5DaeR94WoEdC80Hdu3rs7xmtGU+F7SrXPh2YKW+DT0H3NU086ySMaaPL4/3j0Oxr2/zmrFZY8Jgj3YByuAYQIiWHGMjNhEexeMkSgyfE3iCG7a8OFYYR6Hf84HMS2aE0T7MAVJkuJ3Phx5G7HzgoGxfslP6yiQCuFq4hLqFH/fOQRpIPiT/AL+Mnagi+WP4wt0Wy9VmcX8Y5dZqURIgFPRFPQnFgCloI3aBcexveHDIAblUeUj0BxPfK1qBPU0OUSbwPd3yFEEC6Kb6w40Aw1UA181+rk0wJU5CwikUKjsmWITJEU+DWJkyUMEIBoSV06wxdtAywKKh/gQSUYaqSi+Wu8TzzsIBGvlI+qYiwtchle6A9vvEkp4VHtgcPmjEzSTRxcK3HIBwicPvABsPQHXANDWiEw01CRbIlklXfO8u+YqiTE20A2VQguBxJQTwCtNtALC4uqzbEYFUQprXxjUgCS2ak0LRuHhbwG5FEvyh+TYxMszhecV6L084zW7Oh6zcSeY84uoAN3jJQiCvWAYyp8Yma8ZUJDUwRt68470LB54xDZr3hDs3px0k6fwZ1eDPIyUecvEBUZf4qNBkcud95eDxnl6wluE/NvypchCVsS94Fi4S8fCOEOBA263cCkO58z7PbBSGjWrPOKSCggc0bjzj3TakeKv9sJ5jDShDHlNvl3iR4H9Nfh1+cNtxRgIQeHnTnLkijW5T4PLm0dDgV/A8YsZW9DpeHdNmOfdFIYPIAO2c4svMgI3z4uHCCw90Gl1V/GKLSW9Vqtf9MvW1QGuhHol34zyaUHxefBcYIJtZTcfRhR7Rbrt27xKwbyx78iSDsL0a1HNTOMKugDlMA7XJuHYdUCeRh2MLvB9dcD3iW1C7VTjHJoW55xDAik2q6gefWFOoojUtANNhS9AqcDFVU1rtd5sYVSVVqXp89ZM8BOXo/IEfvHRiJaFIDAABTC94JBOQdiN07xBk5j+GQDsrGBHbqZw84JNbwZDhoDzjaJTg93DUpQ0hleC/pzaHR/iQ/wBODUpmz6Y2fLntY/FfznBCGBUvvyxLwLYicDwj4+MbkkjzTUXKVWPlmbQIeiex/GcPI57feEHZdYlHJxPIM/b+skkdSOTiRJLI8nJui8uVPf8A3OLVUBcmct7zUNSsxPAjS3Q8P1npGB0GlPw/eSoAQ3UX76wGjAHRCYSiQ+QuGFTYI8/9cZwAFTtQGfr/ALjFmndeLEPmPoh5ySyQ8YJJEXnKoNes+eM6xbiWxyeLj+ovkWjgkJPJfODRgdlCHqS64cbsKO0umtQukzVEYpRWIJQLQaLkK1Cd5wFRmgVOSjgNKgwAKx7GmmsjXBJzyo7gEG7NYZFpxC6SQTAp2cMODDk15AhaKhaMziSIAI9QK1eVGaFj3YYZ80eEjcelW3QFdvEuRU+X1UciFGtHrK3QzHNVJG61EB5HGN1AyKoBiImT8OcaQScRQy8nArweRRpxaBkBwACA0GPIYKMA7TRrwXWCm24yH3m/4xAgCDrYonMoc4TiHxNVtugjxTkxmtiEmIrd+hhILpv3gotLHGYawpBvWAvNZhLj+S+M2CvnnAmjTh8lIDuHOMscMDb1lUPD+M0ZJz7xXCugU/DBQIygY/0B9UxkTAC+ZhvxgO5nwRv6w8UoOwD9uapQ90He0KvwdY2R2DwB/HvDcNeUR5xINEb4L/jAMV2h/TFixM5y8l1Z+HGdRqeTzfvfnIx6F/keh4/8xq4qgZK48zEaRA4D/wBxg3wnRYHfx5PWHPniU41e94GKi92OlCwThYfOTAqIY5l06nl6xd3NAquia4MHYuQ0/BfRv7w2fQ1qq+Oz1jC47bCNevnCzNcbQIHFQn2nC4B4Lh4eR7fKfwwCtra6Cp1tcPOjb0vjxjRBtoUXzTH+m+S0xLxNrSe0cSx6arDj6X8h2gIHGmm5jCVSDa2n7mDVwDWdw+RNt1TJ7SGTNIkcthacZuo6KHmnVmwkOsM4aNNtoFFQh0esDsNgYNoJLhap9YnT094jRtBgSmlX9ZZhrVIun5YxM8p7NzFkZ1gPJ+c0rgOIO76MCyhHJvH7y7z/AIIf7xDFD7HnEIs8fXUx3rXS83JJJk6BzHv6wMCsOOzqg6bYYoi3pvowClXrf5T9YVBnZnfziu12eMoIFofrGimgXrQP2ZzbG00SBTpW5BUUHSgwyzaoPVzcsq2UN5s2lZdxEbh7k2JyH2f6MWD85wgVwgGUX3HwB9BlVV0xkr5U/lXnN85JQt94yvoyNHxN4LJLrg2hdmn85v6qCzmIIXwWauW6jJuIFEezr3hAX3YERWsCgG8Ik1pknQI0Dkh2XZ5hFYW5h2gXBKKZuNNIGQaAkCWGJ+V7SElygHozTHaK0ZA7omvoKcIdZQfP/fnIUySIc1jXYXxix0nwIqnjiTw+jELimyEcAVHCU4MBX4ik8YsWXu6/gAgX35yG8Ufw07X6NYQyBnkNh0PVxzgsyBuJxGNEesuQUyHBoDUMAY1xLNgOl1EJvhRN4FwF6SFQ+rMYJ8jIwDpMB5L3e8AFKG6dYyZKFGAXiEXhiDKowO8aVb5NmLF1aOhhrXCLocunjAIDyZOvsP6xk44Mkqd4Ms94d0Kx9YWTwDGrY29YdrrD4mfHBruHhL0CNzZP7GKDWFbDk/Vy8bDkVdv1vAgrX6OsXhAsbn+Ma1RdvAkmO/8ADayDcOLiJIBCV/v4xIgKUEHXx84BEADovrjJhupaRp3wms1eiMUHh4t3mztfeXeiv9ZKIqBu7w7tJSNHyZSTsEpB6Dyy3FQDwHiV+1cve0Y2W4/3is2ADnnUPOEhIpWLwL85WNLQaZrb/t4smKgcqqPx+c5b0yK6jjZIaDxZnIg9RlyT5UAcYUqt0B5PDjKBNeJyXH4jbcMqsoqpfKuHEAXaPjFz9QL1OK5MIuIDtDg9uj9YSgRUc0PEIW7tMRWM6Ph5v53lA9G6mAS1OAW8ZZBWBy4owgRlxTgdgbwdSUS84q0bA+8V1cL17wAmBAvkbNzFzWKNo2+27iqBEAteT05diKACA8N09ZRKggewP6x9uMCZf4ZtimsD9fBMH6AcqA848RIqDeie0I6rCHFYINA4/t3txmakjUPF7mRsQATlzt4+cUQq0LT6+8ACDks/T+8SpI2Qh52wigwQJ/TvAQklD3M5CB12CjWApwB10M3cOyEWA8oLMAEIAoXb3mnkh2184IioNA/9YSAaNfGQGF7xXZh7hADZEvYMC8bUDbj8GHYUQeDYs8UwtMQajawPzinXJGSf+u/MMOIrR2Wjb3lsFVUNEUjPODSxANeAfXOu8WXxdtjQeFpjrWBs7oGxnRda4/WM1BzeKhsORccizAKQAAypJ5MLHAXo9KtRqJxtCOjvNgg7C61vzuisKvsHpNDVHxv84mw0Lvy/Rin1B1A5vyHpnExRvhqn0nPo30NaQqsAiBw3v5wBWunBRv8ArLxxOig0L2J/OXqIQLTgDtXymE7jhamgOw8FmzdwyVZia0kL8JlGNG8NfU5ws1g0ckgpXi94rhgemAAdZ1pmLAfC5DHlzkp/OGErHNlEQJeYZvCTYazS1tmGpw0fEwpxxMNd4+OnGApEQO8dbKIbGYdTS3wwAUFTC94BxqE8cF2Sp6dv0sUdN7+EmecE6UJfJ/5jgCnleXnBIlcTjvw5RWd3xmr9IFD6eMBHQaJen75uETR0CPSnN847ljYIePesC6Rsj3WQDfnARICkF8aU7yDwQk584PT9DnaK/esIqi0UPr3MSCDQkj+McGg9aV4zhOuluDCK4a/TGnatW1Xm/OEA+Wmi9nvJxZ5OuliCKBWdGclyXUrSH/GChmUc++RXZ8YETQFRsAlca95QNPkONzt5TjQ2unrvJVXtveLQgB48nrBGASbS/OE4TWtt6Hf8ZA2wRAUdrueMBAWO/nJpJFmV76D3IjkQWy04MfqpzoJ5jfGFmZUBv4P3lI3Cst6HT9LmnXJJOu8ZoAGY+5g/ebeHbhdmzq/Oa8EUMGI1bd+cGbhdq7Xh8dOdUOJVn66H7mKmBPPZlAYaG+TwYWfAcbxAnbBHUPOfdlygZsPa9AGsALPLjBtzjcLS9aTIxKBg4H26/OKb/nJnXLwTvJxnIA88BdDg1ilD1eyu+DpxHKiYFaTuJXab9ZC9gKnRyUPeaZRDkBm3xRnpMEZNjeiLJj33cJQY2bJo6d4wU0+GLvYf+YsLxBCDx1v8axu+AxABR6Drzm8OSE8OKkajkVACODLJh2VfJozURb+fWBxzUBNTZ+bjgaGyV7j1xMUCiRI+Wv8A3GWhAC2Q8nKuXrLSg0heQAOqpPQ5VmOE7IM6uJiBgrITB3I9cBMnKtABOktXYtHAEBW3K6xlJF2guA4m9nf0ZbAVi6nJuodgoQZSTwcsFq4Q7tgJoyuWOVtS8/OSTSBPPgmd7MBkutnMwT3ZCkOUef8AWSdBFl+EXh+5u4VI0kI5l4HfI+N4o2kzAgNq31j7cdZ1kF5vOCU0XeJFLGaKuHaBMUTXkQyblrXvGWynI4iFFfrAiCKU+MK7mL+8ayhR2zAKnXGcX3iHeYH6P9YN4TeBAwctIzeO5nccbyM+iA5JjRFQTdwFDjeDCpWNuKyryeDLTgI4m2iiN4TjDGPyFpH0D+DGyIanEPG/MXC0VNCddYcurs6uBjSBsmvvNUgnYCfVw7TGwOzl8jzkKClDYKnwdfOBFdIEboKfWDwqAgJ0nv1icwNngP4eMthHZp5muPeJaidDo346xgIaAVjPDk4wfPi2js2+PxjwnuwohDPLY+cbs+dGoR01AQUxN4a2pAd+usRAPN6feHEEhBU/eLcgSgqKphxB6w6fUp5HRAaO1Low2o2uQjVdHxtx6h6cRjSOoQ8MrWi22h/t/jNWpeHDkd0qEU5RoA2uTFAAMceTtPxjxjIWBcBkUZU3cUAu9U4y/H8YDmSj2Lu/UPlMGzAa0MySnQNAvB4uaFtAFlL083xldkSKx5O/X5XEcSh2YBsvhPOPRuOznvDZ3FmkHAAeSYprMngO/hvA38I0FyO1PaO2N/TmXE8Ae4B5wtZ1fkG+wfMo45ZpwQBBAAgB0B1nGPWJaadYVRs62BFb1nCKIeFqe1SvrCQoWDQJx7ZllXtFNcPrItpJJLoNd9+sDDRIgC62443rvCoGFMWECQLPr5w/ERR6NfeNObodGwW/A5DpoSlmoGuObvOfy62GiQyliwdE21nHzg6XcVCb48PrjnH6vdZvQfc/vFdUAuEEf4xEWWGUasKfWMQfmoPzKzgHY3r+fWEaACfJXwf5wQXvH8e/8YjsDCKPVPn7+caMy4a1o184+bmrZ1H5DWQz0HlbT5brjn1iD8Y2DWCAorxCb5xxI9n2fR95DVRVRyTj84iLSgWlc078ZtwUSsPKIg62gR5oOGA3CSoIIBsEdb5ovh0l8fOxo4qVBVOC8TFU05egsAr2P36xjeA3t8hf+3iZjbKS4DxrvvvIT1IgFB80BA71TEjNlUlsNBHXAKdgHBUcQ08lxEZqNk3j21rLAL1gqAHtxVRQjOcJBR3O8FvofOnEsKimWRNIL1hSgm3PfrGavCH6wMQm8+eG4Ep0A/Pf7xWxlp1ic3OMHzSOUUcYcC6aMNtxJ6IF2YLBGly6E9jcZmdg2mJtGZQEI4ACh4bJHnBio7NUpwmatkvk8l3W/V3nfUCbP4xUpQN87wdAAhShpxqSF/oeXG57CECbPlxh7fQonEfq5rFgOCa/RwgNrdigk9YBujG29m/LOMMmqMmhQBKiXyZRe5ZAoFJy2txIx+CmHZ2Ai8pLzhYryaKSJ9cZQS1M0/yX4YpsDVC5C+SPHIlMECZd0eubhDmtaQtfSnAV7kxQ7yGxYHShNOlCFx4Ue0Qjs3wVc+uMB1FRWuff9G3C0+AtKeJ54xVhXssPGBhE0FvjXKuEAH0mpzZuz8LfGaN284clyCV1qesV2P3mtWjrTjzROyqnWRx0Ae4YgA+cDg41gdKwCPmqmUzvAb784zGAa0TojyT1htykXaDf3CPs94oxwte8j61aHHzl0kMyBHEhFOdeLk+0RvvWB/PvTbDlJMMwOUQ0iocIsHgiYtJxrNY7cWTywrsxbArJRAaT7zqkoUA66kwhAq9l/PDhRgDXy84T8qbeFxwUb7Bx6ylNFRwD14s3j6wINOb24FJUENG1wLEzisBKjbjQIS1+scvR076wUAAWVLR3edzFBoFrTH4xI+AwDsSzi4EIYXc22vPOQVSRD0v6yzgxBVIAPtwZcgcagH7PbkG0hdePL4xhpSw29BfG8JhcmVdX4PPjBrkaK4wHhTycHONedAgBev8AOSAfoVPkA2+8mgoKsH+X37ytN4XZ9n/GcoOdPnziUDG73TFlW0t99V/rFug8IbXu+sHaCbTB4QHDYEEw54xwSY9UNBAUGKXTCYVKJYmkeHFQhxUQcHpUMiwZLEXdfnjJFopTDrTyfvF4XyY8AcIvPjvByLTBavkSOQxM3yW+VBxCoAOFcsYdGERkox2UR35yyrTxgmzDrBQWGENcs348ZAQCP4+snvCef6zbaTSu75zry9k71kIb+Eae8G2vyIeU95sMV524d+8VQfbm4Xa84MDJofoxaiYBJlkmkMbuykPLm5JVj0xril5bWMfo1ymGo08npxUi9mAHGBesLQ0O8bdEENRHWHnjdXsl65SYkCOIbBnHvw+TCjxqWjKTyG18nWAII9M5wqNIJIvkwgdCoOjg9/Dk2iQ/scKub2B0cj9cOACOkZtzs3MlUDQBw8+8i3ghqGuYT3zvAxErqBkPgJv6wbvDvBNjxPzimdMEnwcY3Bo6Dqb/AKxKqXLP43d9YYjU0Pk6fswJPDw8yHhJ4Vp2ZbVaZMWPIdxgeG8SzwaMuw4gh0DOcN8pB8cH41ilKl7L4Lw+8EUNZbD7PKecelAZwLnMJWV3Ivhx45wa1QhmtDpgsjebg6Y1Sa7uPIG+Lc02oNf7ySoza8HOj/nFk5KFCjiEI6GxrxbUAdr6Zc0/K0I3xv8AGXXsBCXfBvKCLqcPRuPo/OXX3RWbAuwdTIIvE2wp4WRLPrK70dkl2GcHBo5cepqxaR8veFylAQaAvn1zh1nGjQKEoq0xBLzcQmMMDyJzjJV71iS5OtWYIAQHrV/98ZCjWPMVDIgdE0/GJtI3UnEx3ocTi68Y7JGaPeESVPmv9cYlhYIfLim2kZyThx9Y6a3oBWA/ziuAJ5rRV/fzjjegdIMRni5WRsAkS+Ot4Kw3Qg5HR84K4iJ/DF6YXpGnEDtWBgH1g6qVNGqX1owqVikHgxgFqFCh24s4iDKpQnl1xlbrGpCvYBuOfQ5tEDx/3GHgaHhZDHwkdDjc142ptYJg0WrsZzMRDYG524YFiVu3JtbXxgFUoG23WA+mOG8aFTXoJSRT20s26AohRBEnAFfM2y8J5XTiiWAu0A2exylc9uJGbBy7pN6xDwRiNDPBs3yXXecyIOL5NOuiPjGR2lsSBIUWw1OcrXgORQVuEbd3B1p3kQpg+x84TN384cG3rrAKuRJ5nzjEmIcINwsRDwefGIfSBdrDvKd11iqaWgrfOJaoKTGsPyZBLoXxhPGwRxtP84haw305qXHJslejKTdJdEOs2KJqd+8S1AwQvh4D85tWWoE90w/ETwOstbyflgdmnGSiT3lqpB4qkchaJQiOl9+rQIPh5D84ZdcTo5fIafCyYNOPGA6WWCecVA5FUNe9uWm5dEDnrnr84sMQwXer65+8MUpfZdYDGjBNxw4nVRdWUiYsLhdtLYU88GupcXNKokX5XESzCDxs/wB4CyJo/MyAlRvu1H0YnFWPaj8jjQ8FUUJxQteDH4oBrbdj+cafTeTrAleiEdYbia4uV39YFO6DcHrDygvIEafTDtyUF6wAGm1VJ7M19jCB0nSgPeHnNN+8geUvFySmjY9PxgoyqRsEIJUxA2OsLgajxpHbrLgQOCzE2mKpwNCDYtvOw8e8ou9DTeQA/vAFCB4V96Zm3T1QXwA5ctuEOY90/V84UWWDmfnjF13aDUHabU428cLgPC/J5AGMgnsxFjpWPMHjE0k+qUFICAX58NpmYO0AGrFYG+xxGBTkxDQg3nreSnt5R6yCH4DjTmsOoKf3jNRRTkkPOVn8F84RasDesFKApqOKNjPN7xx1ICzrmet/rGdrodm/OAht1QrFKc4R+DYeW6vOsbmCgIvW+w37wzYkoWIQV/n7xMCaF5dzj5/nEtF46I19sPzm+UTQnCPCYyfjDgG9wdFOgHnBkkMwC32PHaAunBaEKieMbYA32zwYzFNpoKGg73twdw5uwKOQUDyKd4+9I1KfWb/AY9nUeerjoAtKWXOabpSYFguzV3k84NKz6zYCnt4DvCc9sIOsIWvdB8ec3cetg4SfesTwuSq0diIQuxsJHRxI04OAFaGO9IJv9DZOnpJMa3p8EGqc768d5MigCkNLfOtve8AlOfJvHls4mi406YCA6EbBPoMQ+FuMdAdoG0Kd3A83dhP2XtJMEQR08e8VhhrOXAVRPXnNQeFPL5yF1Um3Lh+ATQu/WGUZETx/vN7CDZ4c2gdg19uOAao/OC1qh3k5mz94FRNt177uIdQyZrG0KXHdgbp4w57eFy41u1vswSulAgeI8/GBJuRvMbGhNg8OFyqtoBKXLTBJeTWtZaQqOBtxsIIvsSIOvTGSKgAhY3p0PCfWD4VocY5U84PbFy1Gn8YFkBg6U3+7hroe3R+MJhLPA6BwfehKKvH+cOw6tqfyeveCZjVzmGAt1qKV8T3lVGCi5vS+9YADMlc9Pom8qiU6KNMI04ibAz84EA4C60H/AJhTyZPhVf3Mj2G3aCX4TXrItRCvQoGbQ4N/P/GEiyf0xDIjPx6YEV8Tn/TAQwb4K/GKQ0ABQaX8+ct5qHgUelBPIPua7uI6whXzkE84pWadS9YSraYkDgOyQIoWzla+tgexVyuJVzQjm87xY4SOw9Ucmm6hr5YT8O8b1WjrPBoezA0DjYP+mcqEEc4rgqK7wLcNA2AAaLw7SzjBA2yhUieOCe8euaIqyRDbJ5sAc34B0gKkNi04HOnbr0UWmGlHL2hYIcmE+kILcZPVVFYljLVhq49EMbw5VON0Eg940QTRF7CoSwSS5JYN1fLWIEwVdcfjFWaurR+sfCIIFHJlVITU6/H+cjKATkcXJAl0+v3M31TYtry+JwzxkBZjjYhty4Y1ohQ8+tw+JiDmZOCcL4+siNDlo20eA/nKZDQK8jvXR4rl9wMhQC+gRRezCUAo4FVtAUDehNvWbhoNCI+B9Ew6JSYQ8OIxzg0Cf4xlNQAfZ+c11I9ZNHZu0xB9bg7T4MXq4XYnCPRI8Efeb62ebKecBRDH7MdkIPBozkR5PXvKK7ATnEEotU0esb0GrrZgeUgaK9E8eMLDsoKr5Hp3m2QAbrqJQOiQU4cXg0EeagrsFFTtymWsnQNXhe/WJzUDmLweN9Yl0E+IF9l4NXEsyiy35UpfDk+RJaz7w+VUVcJQj321hFKHZSpFLlFfOJPREwjcRRBo12RomJTGb1/5l0ihwwoEDtUy2VyL0/zhCrG2YfTQabweX3jpDQ495LWTSQGX7mNdO/GO27YsInGeE4khrEUXCIuRvlescWcDr24bQhx5+sckVpYHjnCfbHJOzf6xnFkEE8u/OPnhCrl7zWBa4usNVjHcokXxHyfjCJyoWHh9MaA7XbhdYHKigN89zBR0B3dWY9Sv43m3EhD/AEcYl6dJuynOMVZC54f7JhrCcLong94MWibL9HvqYOBdZyPYfOW9ZuXZ8vX85e0WLoZefeMusdvQ7ySbZcVtHsp+DDcRUex2fEwxtJp5Ap8qXxkEgAEPdyaBXtjxBYbMbATsfOW2Lwr3iBtE7CQHFdkGLoXPoIFAgATwCBAMdgY6kxDE4zSPjFDlCNNw26Kob0WujCnGFNlrsArSKKJB08Kp+hr83JksoBHiHL6N4d7ik9hNfavxglRIwD2HE+DB2uhE195QAXsNGB85oux4mLBCLHjBABQDOF1NxRoaMsyIpTrzDTAlAAIF2ezyubYYK9d7+Zg9O2BtCWWQgjkbMZvkgxbVqE4q6IaRdaMxacORNdlHcmNeIN7QWX3OAF3kEyQmQOC1qPxrCBTS2HouGCNqLhqMO94NAV9Yy2F8T9ZxIHNRpQNmpy/ox3KjoBbt/OMkwVOzhxiCAA2bwEiUb4BOVvQbfWFvx0AR0dryDo+cIClHent9esbq0YrpB/ScZCOnsj3+YH2Y/XUhHKeiRuWc4fNWTx17yj+gYxQppyS9f7xH9aBolT9mOop4mMhIPjnHheUwtjdI3wWOnUzgnl0hwnZjPNqdrwL1+u8vKm4dJ6wENXAOPvDR4daaDxiXoYJwezKD2KvD8GOkor09YapsW7bfOKFCkc10ZPaPYNXnLnJs3NZWnNVAaYGwRkRmG4IEqJ5TYHUTfxjYGMMKtPPrFhTAXHa/K4NoR+DgRFTZa9h6y+dBQU6vlwBSgbfIh+msHIiBJzt7dUOriuiHffD14TT0ua395tF9GCovthCJrJgDXGlqeZiCGtpPIUwBQQR+TBSpaYSgFjgXeL4FxNTeGkYthSOF9YaGiQA7urz1cNUAwwno5bhONQpD85DNEEFds79Yyk9i0CbVzVdHAYFFAH5p+cnenPyXUfAX1geYUcQQfBMOJu3Zm0dYfLyVwO16MWzOK5k1e3IiAVo7clq0Ol6++sMCy3Z55swWDsL4f2YF/pADUO/1iFILYf57MVxDJNeZvG4NajHc/wAY8nc4HeBMcWvO+crS2Gnod/4xZ0xewI9qOKWB8pQNHKgAcrjO3QUR0D5D3rRi8tQdleztcj9YQ0nrEKU3gSYHtwVIjQaqwFdGMYOXLCPYSjtUEMHUXJwEnhV33zklTJvoFPgwAbhcETVWExKIsQLaFGad0Ab4MiEeb0fLgPiuCBcgELjR+ffvHUJpoKmBO+eABcqNVbo/bv8AWCCUcBF/RiNo3ab77ycaqW2zGUs+tRxVAq7dAtuNFHuxUj3RlaxABL8K8b1gqtbbHI3zHWaskKHCO4eUMcJjcMmgXh7/AB64x0ApFgeYBZg+BNeeg0h7cT1NIDoEZ0IV4wMXiPisQzhwJRoOfWaYOxosNdY5G3tHh8mKpzNgO5iAFX2KmUgQczZEAeF1+spE0SvhziYLo56TJBLKs5L4oH2w0Q1BsFwPB3Nm1fLmqKNX1hJrgkfCdHT9bxNqDSVeICHQp4wBbWkaHrIAGyTZmKFC0OA4X7mUPLwe1gYBB+cpr7TgwVsEQ8ZoHhII8D5LlyPKYMKQpCJHenhH+8jKiXJ4zj5OvxiOKl6xLt0YxQTbVxElUg3RlhC6DW8IrRvSK/HvEm4EhEOzY58zC9Eomd8KrPCYqaVlo2kUHMg5O2XhZIYQ0GJEdh75ycugcj3DA+88+VzapEYdvdy0KEnR69mO64DCujs77ysV0qqna2Q3OMGZipFFtrY8zvAi9zQvAibeaeQd4EtrBX0PyorSY2lynGHpuxt9YAAlMJypHlxVcyIYgCyABsg7yKOA4YqgMN8v4DBqLtMqpxifm5tI4b4YqAwNJFdc8Ykq6GbTFGDcEvaEh8VGOLpijSaMsveA6E1iYgZ1rzirFUNHx6xQecvgUv1+RjKghvVPHxk0JPOJv8+Hn4DlcG0MEbXh6f7yki0ibT/C3K8SOyw8TrOahTbGnxggWeHedaYLdDfXxlUyL7KAF7Do9uEwUTUbOz+8YqvRTj5xF5CN7Wp8/ORg6Cmfj8YEQ0H5yOjSCnKcYBAlDnw4x5fiCIINNEUhm943KAQbwqB2ofrA9WKxbytRJDZJnX/kxv2+AmnAQ70yfgwp26xk5KmzgycYdAbqk0VPQ6w65MhpA0tH3PGJrgo3QP7uXc551gSoTzF4/DAVyNao4LACsHb/AMZuk4mgmkcAy6kshxl33/G++3LZEhe+MH3o4G14fOMcC7eM0sOag19YrDF1qz1l3UpVOnI4YAmWwtfly4jYqqn2b12by1MUOF4JRDhzZ0xE0rKHIfVV9247WjAG1wuz5xD8tPJIN2cK/OJl7j2YPgEHVdYQQB2FlD+80wJEuAt/OIvrZHcDkVkd4I5pQdt7xu605HL7xomjsvODREmy+rzeMdajVMfQZNUJ7hvyTzkL0K6RQuNFmB0OIdU39OBE7NggnHs1MSKIuztfP4xI7RvMRaiiiIwxJcKusXZ9j4ManC00PIaHxiu35wgK/nH3BGodcnnkB8NFMrlFEByd5E+wo4PZkaHh8YiAk09wQ3k247txoMUS8bT+rm2SOzAsGTk4ymq1mAfk8UDYunRybN2vBZyvTwmVpWVV+ft5MdKrgzhcXtmBZoafJ2+0wig0PgevzihcgYeA5B4F2INjbG8feVxEF1B8tHPabymhaECag1aEkEpLB+KKF3zdop3crHTd+8VozwdPeIKI2PONoybRExMhqpYk05cfkQ0CWb8Y/QYnB3tXmPXeaLPOG6DYh2O93jG9oPC4CVWWtqJdK7gLlHeHHkyrVI+sfu5VXCDZ6BZjtqpqMQIt9LvW82wAKcBa/J+ssC8bjnPJrGhFyIQ3MsFMvTdA5DU/WJ0JjvyH94JBDw79YrWu5cCXfXGPTAoZDxTp9YQjHXm4DXnANyLSm0QeoAvtxXthW37xer0BhDlOAOXrEhG4J8Ls9uXvxgyJ0/jH3PXCBi7aGCvCjhAsAAvqJQRqciDLhaiUUHh2Q71xl9bdtNTLCqIkNLevxirg5GmBQ/NT1msk2UVH/fGK0AqabvjAvCivN1/XOFQT2GJO/WSjLGLBzm7YhsykLivX4HgM1R4AY3BwxTmYZGi83m5KCOTFRWb4zciuVsUTR08iLWPJIABoc9CB4HrErFJDoGF50KZcagFi1dFwzXxhOjRrIw3xivoyzhKX6f1gUcHscJ8p+Bx+ahevXxij7oBeV0GBbd4eewKUF/dw2caytgnkjk97KjDV47+saSNdqXEgR8UYwTJoqXIgLeG24ZKoVG4vZgHu1DtwMN6BnKd9YExaaAI3Hk88bw+1Qu12g87+nOnDXNKZMIUdjSaH5zePLjYi1dM15JjAzFEEiS7gfb1wEB67mRINyo7IqNwQScCHAnB65tydfKxBih8XkYO8auzhVtNcEp6mC7E0aZ1XzP5xFvtBpfxkAKI56xEaq6RXGsFO9chz9GFR40ARHrUE9ZKdEUAo/YGb0OkPAyr94Si16jGm/hl0o7Jep1g8Swc1BcBWBtV9TBU5AzfJ2vZHGmVXTfXG/EPvF+3Fiwco3q94IUwgI8Ib5QbPjWOYuNCj0uXXyCcY2sSOi8gdZyAFJ5if6wqJPywcUwTCkS4CA846UWjdc4bPLgZyB3yjzvsMg7QwOw6cV1WhPJX+MiA1grcKJ5O8F5TQPHH8YpnD64IPb1ixtmHTTvFDnIf08dmK+a0FsLaLz3eM1P8AQI7SDmBOFGV/GXBurpDymuLkO8TGYh0jjoOF/bO1p5eT4wPjHTpzRKIqLZ4wvvZCkbzMPY0YFA9hCnrHpwlAAQQWXNFCuVVqCtCUBeXt6mN0iwRhwAF8Ddjzll/T2VHexwIIFAVlXgxcnABdIBnEY7bJHoM4NHw4suwJVStHWiVxsyAvHHrEdXFLnHQujiYCIKZM2jnIpo17xUgpaJ+3p51hQoGOxE+sP6xq2vLgojMth9ENtg7l48ZGOW4F9xOqIm+sOO0haaqh7mNSJGePQHX/ALg21A1VAHlcj2I3gkRPB58u/GBS8ViQDWgMEqIIqqtDvZh/WkIgLRgAZprdyTYEAo4IIEJzrGhbda1hz6MNIe9YpsahULk+l+8cjgBpWO35J9mBwNpTEfWPsYTXEV8Yu/WaNZR1NFdeM7Ynki94+VSrbRY9awv0CDdSPCoPlesIAB4Dx1hl4I6PLetBg33spWtPhflwpyQWIgXJ0x4rgPYTi6i8hxOahBBm1uClG8mbALsw+4xWONjpOf1gs6t0amnU6eVyyzrWae8CGUU1HCxnhRy+QKJyuXENesKI+cYSAhjGfo1P7x9eEW18suT5ibJNehxZONi+v3k0vZP7eMI3z16+H+cDQqEYb5UIPcfjLvuFzAK2VzQLzDCe6YGy4KkCuvIUZiezAoUuwxH3v1h5xogoQVB0VHjbjGdbKOQqDyp+MTqxdrlsetEMQ33wU2FPAnPgxc/CXhbG+Ty+3A0okfIHk6PisUFOQCb6uRCjToT/AFjMGHKM/X+MdCErIQfea6HvRHtyhKUUFLermj1IVtOBTq3DsLIWrsZ8kw+ANhES35zj3gNwYSqgtK4icOE1Evw637xDBgQOJB6PcctYFLPFxTfWuua7J6dZIcOaQOx270mn1j6cQRRyI95r9grpuUOg9iRxwdIDbCK7PfDxMMa1oeQ/vHdpJDy1YG1cSxOPVHJTXOso0dGhiPnA0iDgG/yEfJ2pjEVLx34wqu/rCCO5f3idd701vDOih1UXwBjcr1zL0Oz0esO3VQIL5C9+MekhaGNQEBk+8flQSTbVKHvcM4g6wN1Rs2odR8uKGqaa9QdXTzRyGB7VSwo96cEJR4NDjKDERYJscgoaI0GOhw4VlqJS8UG/RivbJVHZHBONHCvWWrZQTS8hF2jRciMRMtgQu7tX1jVqPQYybZIAVFvLtopOrUMPN3rUxyAUKBeZrsJvyCYydp8BXggCe1w24Xk0q/JWcGNAuhXeEpzhiJS5yELm041hVFIM+S4pNmNdd/IY+MKRBUY4nZ/GOhl3VAXycJ6yOkqEIkEPI5EjElI8IPDo85pzxIwDzQKqAN5Ko2IOlvraG/eKPhROd9hyJ5xRUtVQEV0saHGKEE1T4caoO/ziYDZ+cbzZ4gP8ET3g7VFTgW3JGjpXeJSA6YNrR3ywBwJXlxvrNCWgHKg8YSVdKO11gJKf6ylVCR7X1cftcAE08JgNo0337xC5NS+MKS74xblofLofhwS47Ai4VNmvQ/JsUC81wp2TRQBzPlTVpq5bu748L2QFI+G8s4UhQjQbtfMHD5rCdCIa5hDfWsnqkCjs3v6OALTLrwE/xg1YyOn9cfQ4r2kV8c/u4SLiWRULTgF7TEw3J+dAaQAVgcBgAD1leXDF3+Mnh95adUwYqlKK9JsxoJgA5e3XODywuk/XGEJCOBD6MurxjkiqdQHr8hwyc2gJBLXgh8zfPjNM9tBBfjXxyTesXO4D2WseGVc4SZQICQIoFDzExB8pc70AeBrjhxHoqr3Dr5y4S0gBiP8AsCecOAWRWtAOtovzjNBCYA0J+MZVBhoENX94uIRai1xe8u2dMDWvPjJbQbdK+PX4yQxApzFx9CUh7LWcaw7et2LBLPoy5jaQOOwf5/OG/ZwIg8Sdh585fiVHInZheuZWyR0EB4J8YpwtDQ0trfG5ueXDVrzmpLcLWtBwevO600HYc3HHDQC08eL3zmo1gC9xH2Y0u5DyybVn7Pw/+h1hse1J0dm38YRRXzgtld5AIusOw7DjKGeC4pt65IibubS4hKqHgSPbbzkeNGtdJz940U+URQfKTLRREUzXKUdidYpHR7TircD9Kxi7aKClQ5K0/GBsjbU8SDwusGVbVZ5V8Ezcee3ngvO2TgMTsQhC6bd1+3CPrQgUgcXsPXvGDxQmzmk5O6cKnjOfMoN3p6+/zh1ELt9tODGDRyyfkMWcNtNPP3jW6NjoP5cOvrwQ6ukQ+UxcsWpqvmCp25xAyFVvRTjgHgY5GOVAQ42MvBrAunxFvBaaNFxYXGN8IETWm8CGnSYMUJckEBNo2DuuDaKioElp6jlNhIB5gv8AWaSa7yCR5WpVfrH2qEZTdF+XHTBiNjo/BlYoAUCWT3pm5oKJy6p2fI4iBDauTiH8ZKioV8gXgede8DpGKKbBZU0KxAyFyCABXT5ZX2WOW6Rr8Hf/ABiQa6VQj8By31gBhhguqpYFepMqGWcnnbf6xiSgj6Iftw4lcZYyFD5Ih7xpj6BoTsO8TWlGG23DesHHCrwfd1NOGBQRw7UGIgI+QUmCyIcrS9HxgtihCTDqmmvl3jArOMFhIOFOcOnhIv58YlH0kCAunOjXnBEUMJjQ0BUM++llCAAJCpuRKFG/J4tBBl3cG0NpSFaIGcnptIu9NqlVytaBvuQ63vGzjc7RoewQvYuGw9C3g/z4+8O/BVlnW79Yi+ci8Ib8g+VlySl9lxwir0ZjbArE5dNbEip9pkUB+TN8/kwqp/IyEPxMpB1hQYFcJP8AhwXRDk5FxakclE/OluNK1XvEkrjRr1qXzrHTOo6p1yh8OnjUwOhLnIIqaSETkgmItmysjgAZpOOycYu94IXYJUWDS8d5PeYYk03+cB5DC0v5CTfyEfpm6tz7PkEi+RkPuZFJKj5D2PkYhaYsGfXzMLuEkbs49Zr5WgLlwpLSseQfRgM2PAij94IFKULtHHGTRdhdLMRZ3Q2tOvpw4Y+taTYwWkAAsdnE8Ux4YPI63+yJgfrAgoiK0KOkdOX3NDOWbiwchuujF4sUaEsf4ZDvnE6mnWNH1ywdkdOlwulkDeYB3/jFQdmQm6C3gJs2cLg402Oi6Hp/WBJoynXh/OXxJc9DFr447whEZykJ7P8AGHaBUQ68D5mWroUaL7GOVw8RwyL6fh/3micqI+TDRzAAI6SOn4cSnsnGBkdyJDB1mjfSq7yQDYJgQkHZpwuTknvVxofWYeyTj85aBJHSH9zLlnByC8L1dfOFLi0nIcmCAinbzNSeLM3mrQWh59xxJiJNZ9HFuelZa9EcVJOeHILkLqjjyP8AgHfK2KU12e9cYOm1QF86iPwH6y3Tcv4IH+cMcmFBnO04zpQZeKL1X9MpVgPtORIKuE24IeYUvyFxoPyY5OUoQgD6OB01Zh8+6IAR4SiBs5OMObFKUECbKU+8CKIj08iNTT7MeoISKAmCkgKdkMCeiRBQpVPEplu7BKYjNk0ANp53rB4hQFWuKvD8YRSSvp7axvhYi2KO0nPGXAggYHCo9ZH8VPwAfLHJL478CoLwGb3mzHnI1h5A2yBpAwMAo2IsX5v6wMMEHLxTqowweGGIJQW4U31xhEX43Pk8sD3gCKhDamlkfsMXd6wbQAK8mDiBX2YoeoiFC6vOtpwXq4IrlJEm5rG8Yk0QiCcO4OjnK5gB4nXyNa8OzBCOB5OzzMXC1LFp/GMluI69YYZG4Nh5/wC5wotEBxfOIz2KbD5uIMZA6C4OoB2EniKC61d4Na9c+5EaAtqdoNZE6lbtk6COAHeN1j6g8jpdOAHFcj8TtBGTAIIsC4XU9XHDcXNqhx5ZrWWlKnyY7X/ucIfWEoh/FGMRaS9Nj8oYwmUsF0TtICG56YcV9xMcTb8MLr+dzZ/c4QDc93L6eru/4yB34JO6c/4stZjesDShcrZKi+MCAys0MRtvtke4AFLs5vg5+MQZBBuApCiJwWcXGqKaRBHkQBveuMtYBymUOjTozcWaxolkgNRUCkpl65msTT8oyUPcEO74xxvmqalD4Vy0/wA8xUNmq/GBs/A+83NmbGoTeHBsL0vFXFuqL85KYElUfh7/ABkZJaBY394itYBBNe3IhRu6Er4whYAXdPjFx3iz9R1hBFEhano6wwihQnK0/jEPWhHMNy+C2gNWJv74wVISAG88tHhdX5w9xVG60BoFaOqCYN+ikGwCdLR457yDVVFA1oO/k6fWKbzfxQOEXBA6TtDz58YI9UFJAdmH0O8pmQE6KHRY865wqfkk0u9/xkonQTHqnb1jYshCm2U/I5tTLh4ET2KD85beKgQrfqieU6JlS7kAHBPD4TjF4Wt7qHtofKXEUdI/LR/GClME/CmGmUOeb1hGCA7OVpX3txUJII4VRpHscai0SUwtuSUegM1wkUh8j5IDziYm9ur0iq+KeMvUgAjQE0HTx8sSk7U2vQHtB+s46B9D/jAoAAGahvh/7jAgbsKr37XAQ0oI0OX187kyrvSbAjy/sDreGDhKhL7wZ0svjLD7IEkRHYnh8ZQJQNG84higFVR17xFjT2o2N60KfG+MFaGqqHZ9fEwCwMN6tb83CcAKRWMa7r+MbEuKk2DiASvnWaD9OiQsaBSc6xKoDdXQdutA9iOF68GbcB+OD4xGlRYwabKPjBBFlSgcW0coYp0zwGWNCkax1D05Z3RqUJ7xrrabmrr2KYH5UKSXJvT9Yd30AX78OHdxkLQs4FZTJbzaKbQ6gEnDXrIcaGsNya65cXoUdeRPQbHQyxe1EBoXQ/j1iF2BCtJGnJEvxjtbXkWxe3X3vBKb2DnwMRovLhajECA2qdN+e5j7dKBnE5X2u1x4tdDWD4xUNJ0mIQYZ/wAMrJOAC1yvrW3wMm8KaiEas8OE/lNHGu8cinCIlMoPxkSn3esEWBVzRpHT7wC6m6HQm0tG9iCzLnvHl0Y97sWHpgq9NAbt8mnlw4bdGpHY3b5n4xMFUiPwxlByq7R/Tr3gkhNminAev8Yg3PzmStAryA/B/nC/IQbonh3aIca7uVY20OqDI2ILyvGQZResIMFZgJXWXY840d76+cQG8iZdsCmaLKkrkLyjI5cDq4o5j/pMZPb9c2eO8GeI43YymC6Vsu3Cr2mMCkeODZuhjUy13WgliO6gdTvIO8JB23VNk2T5ZViFiEwk8+QACWYYTEA5wFnI087GBnEV/AiY2NGr1rHC7xAiUVWhKKCYaGJ5FJ0+Jv74xuSzp9bB7+9nlyqkID2NhHY/OQ6i9j395EMNg0Z894EGwsSDPf8AWNySyEgTvGg0FRpWhPLkb9JKd0/u4rUuXUJef84CPUSjvjrifxgFyQBN/wC5lPWoLvgU71K+r3hZMkh3JXKmvLkMRSCrcnl2kHk3ow5+keUUBsJZsTjL7JEAVtnv3kV5URoU3rY/Ri2SEhyoUiMW64+M2LPdwnRuqNw3vG18tHRCK9KBvpO8Fm+ICMf3kfsgnJW0PsBwSZYKsEZzwjcaHFpNP/POA1vBOET9H1k0UEeQL+lzYpEF1HAvkt41wX8YBXj9AP8AWOiQcPIGBBwy8EBgFWgAPY6cYh3/AIcH6zhO42vC8hPN+cZyC1oVjuzbjZ4xXM1bQqvjlXj4cKE4EVB/Y4uEWAmHodvmc/WIIIO5Px2N/GMCNBoE5vzrKMtNCzh5PxzrOIlsEGg5QI9heTBJ8kTjzjveFuIPf2Yh1jpm2Hx+dvWQEu5q4cD9cYCBLyFh8Y2jqrUt4PLz6zdHYVTel6v8OMSeMvnA8jrXy5C2rsosymgr4dYUJ6lW8v8AzeOtKcjCbTEFLA2reOa4XBUJXhrNNwcjSdGT0xYCYLrnCWpFCkKO284MQBXYaNfXGcbCApHT35YVrsNglSIAiqcmDji4A1YVqK3eHjGFn3GSoLfHjhw64gWk2RJABtxe4SO0tUCp8D8YGrQB3dINq5vX1lLN7QbCw37cOfGm+QnkQuR+OEbtAfI3pwDq0V1F2q7XAzhNjlApzU5PJihQKWPGCjiOEDdY+Nb94WsIVrT4f/MnIcE4NarwY0RnWr9Wd0fs/OsGVB8u2bYj3Ac2cXZH9F/bkJ63EUAJDQHJE5w8tNoGVd0quZJk17k/gfn+c0V6A8LCyGBfYMtzWqiQHXwzCLAIggfX1rGkvC942lgUU2y4CgXbvrAzt2GXkCBGdXNwABYvBSpzNZDesa47yjXjNpPnLpcIPHvAU2lD7xHSayQSEHIEMm8+543Db1IbicAo06glvMwLJEE+GBeS1WcXHOTbgWA0YjBetoJdiFlBREusrH4VZJRwFUV1xxh0gVi8EDiNjTBpi7mBrvBrCnf6zu+w8JNFuruSYLYMA2BD2h588D/TdLeUcFeusj73GgT3vznIbgNjrf8AeJAa3BH0Tz7MffFsp7acDxDYonzlskQIDwZTEu0utXr8YlQSNbDwfL+8163ATwSPWDGtYQES+VxPzsCrfg/8xas6gJdxNImnfDm9SlOixHTVUmoDcu0GxVgaPRppoHWIjjUhokuqjxwO3OSxQQ0CC9B0BQYYGgAycJ4DzcXeSU4sFpW4wERyeYBD1EgBDvlMYOC3j7hedW5qm4xqLYJRBs3veRMmBRJwe+8GnIDinCeAKJwMcSRKdDtIPhIcx4yNNB1ErFdpVVeVww8IV8JgwCgw1FfkTGkEMHkHr94EoO6eF/WXoNI7q4NSD03QCnhjH6whk50Ye8aa+cmiU/PfsYBaohygs9guBjQBgz1NQnpTIsN2lDB+H+8OLsgtE7Sf+Y6mSl25PhrQCKp+usOgpEdByS++MVXyPdU7fRN/WDM6TaerpUB4QcYhsIJd91+HBg3kGNNTeiGDGhUBPZdB2EZwDbLInesMEOBMqk0eecTYxFXfDJ3U52HrHvS7A6MHZYI8YxJZAKAUdbh4aYjaBTbY018dY5bQHhOZgCeUOx5w/cEDt5cUlIo9uOOL5wYtkURbCv7w4vIRE4I/xh1vSKnAbozwcuL7FQX2PZ8GEpUSKKJHOoUbMJ7IRdn0Wc8hloD2BC8rdj7XEBTzKAc7mnlv8uNwXkAWNOYaXo13iyyAYCkUt0dd24mRaEDpQclhPzgRlqN6p6B+WrgIncK3FprY5c1ShtFbHIBsCA64040Wgzphx+8ZYXF1iRVxOcY6YQo0Hxg8PKsfDrB+wbZkolRg25rp9QdYMJIRgJtr3kvSlXQjfYEdYZ6ywVoejx6MJPWW6Nr+cW3N4euvnNNXPsebhBoCJ5VQX9GByIgq+PjC7zgrwqtoQNyIwxZqZdBhDVF9jDRkdnACdIIMSbV24As3zgCGbMYby4JA48nO0fhkoPRNdYybv5+c8jxVogJw6cVoPO9ZatamShqIiXlN85m2si8bsFA2V13TTvdxrbUUW0dCR84K28CF+GHcuhEmPaSTbYqJSGiy1mNvQkaagKpA3p2Tvo18Rlq6XS118OLLFbeHYbShDg8Gaa8oxF8ACR0AypRYV48xxXqPQvabE/WfuKJw5DlVuMH+QIb1/YYp8xY8nkuVD2ytH1hg5YEqTzsT+MKS0Wxs1yDj9icAHYC53NvhxlEKLVXInHDEKXQPjm420ScKvI7vi5b8SPwtK6NS3AWzF1HXdKCkUYUYZP4jFBmyk0VA1zMHiq2mGh0c31cUPkRpFIW4Rgcm8JedwFvK5bbvpxs2ByXiHZ8jk9oRkZI+ODR3eMLZhk/b+MkF0j84CBhIfYfhxJCnBgDjxp5HeOBu+GlyevHvEdAA2QRGYrJhK2oX95Doij2wB+cfCOxQJA+KX9Y3QDmgVfoMGXfhIK/bj+VV3rLX0Pkjl8Yk7bRDhBotFKfI/wBZO3gDGqgLxRfsxIGlgBLTkaH4XGTuCA6WnQrumMmnm6+T3/GADKbOh1zgKhsRQqhwbwKsFMV4Hcf04xCCoVJITo/xlZJ0XU0nqjt58MdXXDk0N9/4xqO2b2L9jjNToAqnsgDyAusnkVxoE85W9kd/zgrekdL3+TX3iQqUgramhemwXGrOBahyF3txetOOqFDBgA3YVHBehiKhWqVOQvnIvaGvCbX6w5MsOyoBPeSOBB2vD1zgW7tJI4f7xCIlopKmGTwhDVsFCGxvZvEkEhBlAqnhrpOZgofaTwVzydptN4rY9Rhbp8g+Ms0L369uIBDnYYa/BLV1d671l8yx4oEHgAHtwTbNeHBRTfPrNvWQy5tTwkDysvqCeCYrq5JvDdwol+cOodFTOkQ6HjGGwSzWlwMSgNKn9Mu8QSVICfPbGbCSJPyJ1kdox9z48fxiiBwNzh5cXGjggfRMFFRAqvvbm2NQX3gNqh+z+hi9QM74Jfkq4raOFOHTPjFAI+Q30HjERorScjtwEiHtxOMNlDTwu/JT0r3hTA+CC9h73GKBoALIu1Sht695xW+HK9b/AN6xfQfP/mPaKP8AusSx1eD/AFiU0H4f8YNjJ0YOFgRAw1Hf3MF6To/yxmu/ZhEbDlv+cpK/zf8AOS4gh7N26z8vGEqRRQkQcIaVWoKmFGUtkHYJsaaThwL3Aj0hEAzoG3DbU2K1Gnj+ITOndH5ARRvDsTzi6bVxzAEPV/6YrdW0NwICsOdq5vpGgtpxCkVqPLg3bQht5LpnFxDXpV7Xd+VxRFUR9Y1oWxMGnpy6pXudez9ZNeEnGsgvgpQXsDX3guVK8gVx7e77yemaO7+eMOXhgtvafwYYURU09qaTW9feAlKElDXYPxMIsIA2XcnLpjqhMvhK00CuQkQ8o2kxMpHS8Ub2GG1IUx0/Wz12q72l9YOjEgNPs8TsMArs8DdPJDw/zm714wsHyKM4xIm0Fy64NbdE8uPQciUM4fDafTjZBgPANK+ZcJrIVvQc4+mXVdBLkuQt+rQ+1R7y0cSJrsHxhfKAehp4xrACexf5NGBU6ZQSD6TJipjaWJ5qgeQxagUgwVa/GE+Is49U7U5PGJHBFcUD7o34mTgg5EvE+cIRJmwDYdNoPnA5MfGsBe336xmmExpHXonA8/ObI4kn845KU215+cF6AzRfnB7JqJi4UKA/KjqZpDtJJyMiAP41zhBeMaaQn/jRwmdsgV6EYfvGAOJpNG/Z694JR1TTSvztPAA6x2bdkJE+OjGttShNH1kon/QmsOosgicR+cI7CoigJ0iDXtwWrDF1wCByE0PIvLVeG5y+8cZr3eCr78ZA2Bw48Z7xn1KNKZo6hi8ohpgjaTxDFzSGZuimdO8CpicocUDt28u23H24D0VCt+95IDm85uhIqN+zOTIUUBRtdl+TCaCVEJO8FsEh1p50V4t6w7deBedF8wBN6cWtZ5hTX9uPAhu5pWJ05s3Kp8OUj1H85VLKPWI+ew+LjdN0cJKYUSHZ/wBvLevHIP8ADG6dJM5XBN07VxXZqbHTxiGN1g15hqMHgUSpv8YUTlh9nyc4a0lVdEujKFgk035P9Yofm9i6mNDD/gEZ8pfeIdYJsAkmi7XvWnrL3Knhy4co/lY3on85/gl/ec79of3irT5/5uL5M6jhtSOp+y4kCPg/nCAWvQ5DVocdOMsKxxiKq85s/EyLrdgGnGw+dvGHJbWBJ9HOWchtC4bG4D1GmCDq7oIkfaP5yU4jFIWeBwNVk0yjvdaoSH4fzh57B7lBp8cYa0usm1N785XFgAFLwHNamPsQCbkr5vXB+YEXAj5b7HXkx4SqbDv1jSWgocaxHwQ6d4ZSXyAh84IIQOpsXrFnKHIcq7cRkBYLoMS2RVChWWca/vHMFkcsOxxoOfnDDkitUjyGj42uL9Y0ZnY8cUDfnBj6ARGMdbeFT3lLpd2kaDyN8ynjJdgdoJCQuqciquOreCj2FeDreClxwkHLet8fOTUBYadb32Bv6xqoLkGjEPydlwTwMOYhRLnTSDhfvKKWzSNouN6JcjqAWHoilsB55x1tQZR2gbOIze9EcSi4zTunIDQeMbvSh4a/qYUhULZDHlExN75Ds+feUkr2xLo/i4oYWL1+oL5xbESTZoJ+LjksJanEfb6AxjT/AHcA04+4rQa7Hy9vXxibxVchLDg4H3ldQ+wrU67vlbkJNWqIhf1MlTh412p2uH/JjwgSCIE1PI9PZiKALp7XvOqQ8Y6LLAFriCwIYO6ziPOsIA8ygAjO4v4cpalQAlugEETiD1hH2MuDl94lcNDgkm/nHzSCo6HJ5K8aesdKlj0HwVH18Y0QBgO/E8YdYQCk0sns9YFxJDkHhgbKurKwBNn+WX+M0DV0XhwlNE9NHOT9QA6QCH5wAoAC7vQ+MHDUQYqr8Dr6xw5MhusG/f6YwNoNfiY4vQQ9ER+DACbS1+OM2SwCjNnQm0gw+qT3vJmjS38riDUgh5fzq4SYYHBnQ2U87x/oaUk2Bwb/ADMjkw+MsTy9dY0QRxxfZhNokFeeOsJOMIXnxiKpx36wxJxl2vPBgRcpT3hon3ib0OMUR0dj/WJ1IXKBQRQJwOjGUkGV4Hk/GPyq089GmQdBdcJ/nIOwJD2p94i7VnmIOGLAAnkVbs7R25uaANWY9TGU953QE7Lm/a/DNnT5BhZveSv5zj56JD8OTSvjTi7OrrwYmeUH6chAeS38mVlt6YrCvhTJGSBIvPk2fW/GOJ0yqNEXuylkCGOmFijavOsLqoUdzZPyXCggQBp2r5HgwI0neKn4WteMiAtpCCERoitw07xOcKHmoS+k9Yt1dmTUE4Rygr1TOfMH3BwHrweMCHQHI415ytISiW88MzdiFBvo/eKjzyI8g+8XlnCKL35zeeAyqU6rgFqk2+cYFQ4qA5/C/ZjMyFBDpfPnjeJBRoYAFkpde8KrlUNdIP7xNVxwR7pA8eM04ADTOUWx0fOP8gC8cg8jfvDaSMcLtPYij4cLZpwFNCHd7wRrlCgnLvXPx3hIVUbFhB1p8fWPS7PQJsF0+uHWKOKOl2o3lNfL9YjdkZBvVA5KOm3nF4WpyQQkDRilPJNlaSERpXRKFQYNm8DmxIrRI2Q0sDrFryEkYSzajIm9MFxmkKo2qHlQeDr4y5amg0HzjnWde+kxtSKLI8H6xjkK3g0IfWCHKGcNo/I7wENRLrzlruFPRv8AnLM8bAkil9Ji6sD6DAHx/eVlwhF1dnHmOCYNkRwOBvvxgRgHUXy/Ayj0+sSfR0AOROkxrKnLWKDHBWj7xJbKBVDNfFLxhp7FVADgPrr3hREqUVdw2+TXMyx/xdYgE2HfhO8LtZQHhw/iYbmbuAXEfit6xBVqLQIB+/5PGRFwd29eXqZQdDh1rjK7KJr6blKaRB+yhhMBIKkEb84Wz4ifH95w9dTx/wBrC6kJYD/WRb14DkhiRp96jd4/IDIISQR7LktSGTjcFPtyK9Am/wA5oGaB4hZ+UuG9pYRbX4HjxcJQfQOghmieFjSfPxklH2+VodJq+dmVk6keIcH4yTmu15M1AjN+sQRQr84x+J08acp3nHDyGBd4cHsa66nfzgzdC4wt2BlTWw7wEoAfFDFYPesZN7L31jjGrP5y9S5wWKfR/OCyxRrLqGKJCgT9fvFn2Evic/BgCFQJO9ucJdYvLxpvFEQBsDsNMSn5jiAE84KI4GnGSyHnzgDnC+i5XhxjPww0PaZxLwYqlavO8K7+Jm/Q+LhRlNec15mFQR6L8Aa4YKybRw+MeDclpQn4BwA/yYrYR6B8Y3bJwVpIOX/bIdF0QR5PKhesHmX2aJRB/wCZX7uAgHjWCQqAGnfn/vWPFWpNpe/H+8ODRy73fORhbDUTzDjAJ2OkTfnvH+jLVR1/t8XI0ICQQSqdDA8cbwvCJ5ftezT9PecyCBNIOH5GOM2JYuwlr2djIOUrVINs8NySY2e/soV+M1cuSOubavbkK1+zQ9JieQDkV6+AO+8C4qDcjh3s69Y/Z4TW9s/Gz6wq2CEgVhPQJ6dYWEhSjIjTyMspAO1T0CCTXRkhpI1UPEWmjd946+5wUutONAi2g7HC15A9nybBxHscWpTBPCLyHklfoy9uCm9wulbvxrFUlBQ7BGv361lpQ+RAt3xwe8dJU/B35zcycD7uCoIoeQkxdCEM53pfwn3jEaHH1zl5RgXZw/qfWUcTt7Gr8d4q0ZQ0KQl+sGOgh3IT6W5MetDprThdOknesSPlwnh58YfY1QFmj2PTfTzcnwKQ6k5N4NGNBE8aN5YjTsheEp714zbhdQ6gwN/P4xFPBJDhsQaEwURJwSiBNirXm4oTbpNbDR3xfGFc2gey5Zf9WUCicHl5x4KdFqjx6fWEAq0fLzcK25L8DMSKRBD34/jLYkacxqODQJd7eIcYqS3YPoP3lnuhZt5fu4pcAA3tVcQzRuHaR/5bwpoJtzu/Hj3iKJR9Sq/nDUUsjhDh+8j1QuaRtyTo0Es5Z1z+8AKmb6061k3pEHJHa8dz4zdL4Ei/preC6ShDpzkyCSB3G1+s0BgIt0sMBpfPeGo4D/bJZ8KZa71MBSUjwv8AOL9/rgdCd40EiM0JNo+EzeStI3Dr9TFnIuCFcFx4bHW8FQMsBzcsh5H8rFfXSPk7/LhPYIoVDuZyOpckfWXaG4PQP1/vEbV1Xw3nI0U02poK9Q29Y3jjDCBsTbT23rOM95cQyAGtYMTqPebswDs44xK+LhLbswklly1gMmFUHZi9bcsJgrh6VNKQMsZE4BuHbFC2IGekoYwXjKtodFT3H3kQSqRBTn4+/GPaNQIJOnwe2PJ2MoHLq39GIDQwiOPNJ8/OTRFADwNk/OF14AHQNz+s3pDqtuCgWqjwdYIGY4a65DAtKtjs+MQaBqqUHXzs+TDfog4G2O3oAMU7w7RUCpDSnQEwxVVWgcj5cuwZtvOD4cjyJmkNQcun/P4eHHjACo9eT/ORtBQWtaPl+PvIrnABre99ZAOqFfLeb0DQHJNr3P1g7RcLRa6DwiLvVxeq83AhHSpWu5+MW06h7wiPaICQ1MFGIoAQ6XXhVriGskVPlSiJPYU5yXxC2ZhRYGkEvbZiLJhYKoEdcAcNwgNIIkk4OttfBideOcYQMeo95WTQi0Qf+vxgHQih8JoX84SENjkTn+8erQENwvHrHGCTo42H94mo05Jk2JSM7TGHZT5J2f3i81Ug8SYACoCO5sPZXFyChPPEUPjf5x0COA62OGC4z3AJ/ea2KKrNhxiYsJ08jy/Zmzk0komjyGHJb2d4uny7XuH+sfMwjWCu68uC/wB7Wa/B/kw7yag+P+mLbrci6HE8YQYWNl1Nx63HODaAM5d684GHgHe4PF+80crLcTw/vEvGINqbS9x1iRRtp6FX+sYYpZdwR4+8ZLXkP6xClGnm+3JM8Kg+dZwCFA9tOu8AIZTVssDHYN0/RJ/D8sNeRCuKQzyuip+gxaUK9/vCJdpNvsCfWvWJ5EOE+hhRtAG0G19GH3Q2hEnCHNYYRxITe2H8lxZAK0r1/wA49vhFC2jZvzirNVMEWnHT+8bm86rsxiMk/iwglObi72vA84qcaTJDjowgFtK7LM2SCpyjpfxgT0dnCP5aTDbgOD1nO6DDIJrJOjvGy+MRrWinisBz5H+MsOlq11cHeYtvLyH1ipbKntIj94aMd7DxPnA3QjCwcONzCjbJlVFGqUdzzgxov4x6SrF0F9OEAi+jTGPMufbJneRyxtDr/WAGp7wuDs+sUkqRx2FFVL+WX0/pT845tPeNlA+N4/fxDQjWAm0qPAOcLCHIlTSjwo+NL1hhcL7QQ3ry6eMCgmBDk0/bgNElPQCfHbXjI/DkFAv0AmJBg7U3NzpGma0ZCI0UQQTv+cQDaQMd8Ke8RB9FR35xf0gHA+Xt1k6KPawPn+sFkdi17BLpjb0XDn716IKBiAENu+sBrYggG52N8fOA5/zWHT4Trz+cKcFQU+Di8C9xzMEZX2Pf5f8AzIlYhSFoF4RAeYMAxjwHb0fGPs4sDqfDgCSHh3/7iYRfIeTwzGM7UnGeFrTxcvvoqELTzF7dazRmfY7gIaTkdGEO4AKIUIN1UNfBzd6+6Vh4OlTnbrHCDxAsNByAM8IONYicNojDA+PJ4WtzXK0sFdcyO9i78MGMBG5wAe611zlAC4ZvTv1OugxDUrGgPZdocfZkF0JCYcF1d/rCeUoJCxoHin1hdulCc75zY7Bydn8cY/gmzXpneIEbAXh7yZEO1d3WE8kE8h4E9I5IqACcq5P+8YCkrx2QE/FxW0hv0v1hCi4XkG/oHHSgEKenziA1xPCj8b/nEPNIB6o4/wBKK729jq5s/ibrScJsxTYFLpBrrkZPnWAUlEps1UfEu/eWYw0Du5e6GtG/EzkMgHPrXzlFAFHVm8G1jdhaaJj1EAMUER+B+cGpELoo/wA5FI1yZvzdh6P/AHHG+NpzHi5M85g8HH8VwWrV4eJrZgcoZAgKvWsLacIiDsh9nZpuICVE2Kpo/jBmyAhxBvKOkGkrIdYlmtQhkYqKjQXbHL840E0EBEUh1v8AOCljFpW9/wDuXUv5ZjiFUBT45D/OHyAJsWP8F/eck23Q4HdLY6T7xBpK+RGZFHgXCoNpnWHXyxt6kIcjzgQnQIGKcp7MmKcp17w2SkV8QfxjlpHc84FG7/Q4NluQPLjhcce2f5WIRcKTwBMC4agU7zR2NDeu3L2cnyAGMN0QO64wY0aipp9sIQ2qXfah84iWTYdYaBJ84jdV3GdhJ0GDj90UxSfhf64E+oH+8jDjwkP1XAIX8cmJsKkdM43HUH6xVql+VcI5Q+8t5yoA5atFVoNHgWr4p3h4sGst6PkH0O+MrskMuB4k+S2K+MengJ7MAD9zclD22fQ4Nd2I2p684glkhwjw9J6wgVQLC9q/rDBAOXcuQSicnD5nvA8iKH8n5wBCRLDjChHXLLdj61+MnkwsBD+OcCewgPAjfjBJkHZHlX9DgCMfIN8fD+nJFOvI5n4TZ6+MFosINpauzeuEUcvdVDNOPkIj4cgghSt/HzhTlVQcp5hi8UiocDjE34GcqzzjzXDWAkG9BF6UyL6QCDGl22Pz96Ql0iQQCKEPCsOM4eHVCnJPPKmtzJB07jXDQON3nzgmtLmBNnRo5xudzgptCeX2a3hwywo0BB+wnYjgBjBWLgej9a31kRUMhqjqjy86xFV5y1Mnlxz1c1CN5FnfUTWu5hCgjEUmcdJ4wdq2FCU2j3vC4qQOjIDduv6f7ymwhzXJwmJs8Q9l4wyRk8qiIdl/GNaVQTsoPx/jN8NjCczKqbZBo3hW2MHM2O/5cRevIvRwMHObN3vlR6xq1Kt5HSX6wr3yAGhvD6xFUIuiiI+EsfLcN+UqKE/+mcBpQ/HrBNcVXo7/ADm+VgE35MFywn8aD+3ALG0jztTOVbied8/P6cWNoS9jX7Zi3m63xUn84NHMR2hIfLnDGgB7x5PNL3XFUJyVOGvj6/eA1vdt65Ux2AohEVPqznEoqrCQKHTjVxMHDn+XBUGoevTWuV/GAznSfFOhoy0nYRP1hGkJWyTZhoWWhLT5xdgJT8HGJsgpPgwyuAVwO4Y9WoVpotbzyZWgBIqEXjm/5wkJX4JXHX9awd5oI4rAhODx3igjjOt3+cCtK6v9YLJCJ+dv5xRuS5BPCBfJsw+HkwqaMhiSUaq+yYqW1qdt1/nBIbJQ9znLO9QwQu2QfOGDBEHnOel05Wxvupm+j2SxCn9YUpam735zhxJImFFE2g0mW4H0mDd/tnEJ7xG3+MGqr8GC7Z6Hlx00L4uBioAtTrD4LXq6MRgl0Ly4D2jm9Y61vkIbh0pemHHKxCNcjdqKGwWava+UrjU/QY0Wg5JYI+8AEWrT3B+9XnKgGxHYCCo9Yvdo0tjhPHnGaFd6Ie8XADZqX/WbSCg0H0H+cEQh0decZ0MC6LwXy7+BypKavl3t+8ILTg6dl9YjBiQRqt5PnAANw45OO+cS74prUm2+8GhQgJTsHrX184H6V5KBNfF+p4wWskAgehyLw9YwGCoApA0nneaCONCDynH1ia8LYsN4Vz9YQSnQZel83CESSEy8B/7jD/7eugtQ58jrHmCYhVoF1TUZqa3vIMSsOhMCt5Q0PGICnDcBSg35b8dGNWZ4V2aSbU4NcYTlVjWVBefXT84DxHaYggonlYXoMBaEbs6ftz9Y/FBxctIj0jHvLpZV7o3OsCLZtvAm+9m7jfSCUNFHw+sYqhih0pxiqwFdRyfOUoBaK8JdnvNt1IL3/wCYVjRD47Mp9Ug6dnydYBIpHtTw+t4ga2QPjY/GRcTA8pp/JiUmx4D/AK42zYTcIv8AeKDoI/ZyecaqgiWbR1iF4Jvd3nF/QH1bI5KsQgBpsfCCPWbJxAUrNh884EYwWm17caz5STQ/xjD7IB3/AFDiT0qRwI4MII7IReezODUq3ha/Tg8E2A6Db9OfJiOkf4OBVKJowdVeSHeQEl0K/Lx/3jNIAIQmNNJUJ185EDPPiYGWTKWJ4vziAAtD/wCYxZ4B54cTU8C89ZTk3Q+PObCiu637DGDUbLgEYCOkFU54PWGlIRDt8eDFIRFEEZUK+f6xGNvVNkT+36wgSoBRw5pxgCG04x5pyTCKGRCTCCIAAesXHAgeRv8AWC8Wj4C4RCCLk4Ow9O8XErgjWVAYNj4zT+h8kN4JXIAvlzQVIX24bjo+2HFOwcfjgPkFR+r9YVNDd73tyNxFgngHnEy4BXbPOBNuenJ4M0iKDxxjGmlhiDjwVmwXdwEiIzdMIAFUT/eFC0nHYZvB5Jn2YkpPGi+3B2RDOu/6yIx0nt8+MRGtA3fZpbr4xLxdOjPjD1C6IbHRO/6wpOYFEGIz8i4C5zd1MetHq5SCO8hEbflD7y0XANtg+w4e8P8ADvmA1J2dXG1HZDlVWE6hk92dOvm48pVvlXnFrRGxK+M1+z6Pl9+MQvya2g2V0wh83IjEWCh5+b/GHAQm6o+C96zSaJB0Dv8AOMIJWInLSeMAeoIvg8veDitZ0U7XwYw7nNC7PAvfTmrEBNEPyUT6x7fxUtLj18n8YvYSOxn13hdCNCa1xxhTG+56cPxiEUmgfJEw5J1EOD+516veJCBFLg/3nNphgtZVH1C6xgUNRCnNO9zGJk0Mkhvno41vIOYbDnaXRjaQe0mnYDeya8syaPlrBQ+aefrDU6PFmh+G5LlXa0I2nRIHneAWqLRYx28v80xpQ59Omm9/4zjjmAmx57HWVlIwRdOW4koNA7MaTkpQQMdiSiHxMboAGHEeTGWNCE6KuKfRLHDj0YAKaOb+lxEebPEBHNEI6JqG9+8FGm9hkBpMfdBLxnIfdxtTRRQ5ia/vFFbNJ4WHrZAeB2sGWJyPSGD9ayLvYeBJv3cFVuB6e/ZhkzQp2E+28hNAUvCv7cUkwKKpJsPeAGu2rNi/e8DwYE8qwPwGc5QvKRR/Uy4TaA+DvG4Ainxi2aDVneEKhQ384KZs/wAsik7fjHRdOfkxbCnGELVFKc3HhHa3+cXhx3ixym/yxF0Jwl0iLjWpIvBx9+8UNYz5Jz/3eLXHw4el8mNmgCRD2Pm4SwZGOIckzgveahNveLQODCTrjbmyPmzE0Nmz0ZYrZC+1f6y8gTNWNzf4z73WCTbXGW4zbwUMAsK9/Bxkj9TKAnAX+sSDVDT24ydX9A/y5OTlO/5x4DnrAJfIlh3gFklE8ZpADjfePVGvXTFufknbI4MjV5cZba/GsYhFd8/3l5Brp4y0QXzdYCZH4HJStBZqbA7+ctqFFiPPPXnChBSsDHmc/GOBatcNHkHveAjgvYCYV7dpjKIkrcG3v/GGuDlO2h+RfxkMunm0MH8GIqDi3ht/fnFIjTvy/wAfOI6jRtOXc/zl1RN9TFhBA0B5O1xcWvSIzTvo5fgO8bmu03K2PfvKo0SXQ2/jAdG0d+F78uAQixb8Lx+cOWlo6B4r/jCsSPQDfjvE1AkRND78+XB6tlp5AO1IE7XL68jAxtOgvDvneXmE0bb57w7CnfhiaIXoxxBhRaOz8ZXAQGSiUV6DlfWaQBNx3NUef9YarbYM2pPjFGyETXtgHUrDYBrPb/eMcgWKDd+3VyMpN5HcvgeO/rFgyvCAEAeZfw8Ym7UW0aa5vE+cBsie7jOBzz9OAKRdEDQTQGn3XAsyNNjEOR3eXeS1UodiInuHfoxNvLGA4fQa9YEHwTdxsgQQdGv3g1SGmsAb9Cke8KGEsF9cGGVgpXVefjKCo0chND7MCuGwPKPP4w1PaSOYmKjzZ5bA+McrFQv3M3wCqPB3M6VKhXQbwyQs108429dS66uBoovsz18Ywq8wh+GOjodnCsEJW4foPxlH56PZg0MK9NIRxFo5K0ig/G/kxii2InAh9zeSV3VTur+nGlEt0zU3cJ4wfebx0Bs2UykF4P3kEUPRcjbnVT0ZEDWhn8ZYIchfxjBOz+sA1qG8l1g2PWKZ896TT+E+8k38geLP3gRiUI9uBvAHa8jm3duzYat8YI9Fn3TDUOgzYPBoxNTKhz/TAIdMELzt9OETov0gxPJvEFd/5EzeHk1j2+cgz0YdnzPmHH5x2rgPt25T56y2vBWE8ePQu3+soy6f86T8sJVE4ZojZOs8bHVx84io9gLi72ApS5sHAeMPuHNxUeuphLqoIecoZpDfZ1/eMQuqW6J8/jL4VXPo+blSgopSEzcG6MS+RwTyZq6wVcBhvZ+p7x2k5htGtnWMRkRL0ns4jkV3dZo9mt8YVXaHonT7bwiyi8K9PlBPWLABCxDR/hgTRLCN+P3hDBRTQSnrm5IB3ha56wC+EUT3/rJYLB3+p7wJoZ2btR9/xhuSKR1x1r5x7LoHlaMKiKqW+RXHAjSaI75wlIGmruah1gtgEpeB05LiFA1r3lK2QAmum/b94JqI2drwftMAFjAhSo5/dw3M0iPd2+pmiCaF6cK84CKOi4DxROaX9XLypoGrveCJ8B4j/WFCcEBkPfnDK0XfTt3h1ylmk1tf94B3BTsnnNUQOrtJt9cY/wAJ2hOFKdTdTvHihDTcH5FDuDinjQJyti/cGtGBUsRcC2eQeL1i7UUIuxsPzcjEJK3lNH4cSINA5Dz+MiRg2/jO7yleB053Y5PXzhR5VPtXDSSUXZCRwkr2X4TBt4JOROTEQsUJ8Y6UrB0CgfxkbwSHsHPwmCL0Hwx0X3rCDcKXhEcsZAh5PHjrEioIh1qGvrILNFl5hZcJxwb2h0MUkhAuF9/2YhdjB2jC9pI8m394sNQCOlDczgpBvWuX5xuZoTkmj8Y3COZ095AwOWCC+MkA8nK7+TGpn++SAcmfMKx+ZT/Gc34PvE0+cr5Zgtn4x0WmzwMP84om268Iv9MUpB/IveMrcIXR2H4wRAhC7dc/HWEMA0di9BhEks+zNQ+8jTYBy4B0oGvlyc7WPx3gM+0+jGpiuerB/OaQOWKkcscRKGgYGfIuKqeT+canv6O0uDX5UwgvRTK7QQ8HbED0dPgOMugFQ+J/C/TJNlCG4Np5M0gIsE85Ebqr5xM8jzjNBUb3gFQNqrwZyI+Zdpkin4MYUsO/rjED2g4V2/vKYlix4EpQ/cwKVoh3dYUFDrsHXLh+MoW6C1P4r3kNYe8xwU6714wCCFvQ7FvWrcgVZwK/OAZga2unR98b940VymFKe/B4x/ocnzFde/WcRyQLu+R/OJ0JCVpSWgYUYjVBHy9nxiGE0aC7l/jnIpkBrVJH236y0RFXXMef7y1GDDs7yIjGlf3jIN7KXzzhXELA8OmZZlzK+fDiTJdl3X3iXWAm0iy/G8Bf4RvANPwGEHAKD3w/Zv1jSrOpvA0MtIB1fjRishDgEmcJkIaUyggGkSBwYkVrQou2WAtMo+/1iJEIzwuCK0eBPaYR7cD4VmX01A644xl9oQ+DVvjEH5BMRb2NjPxm78AAmm+5s+3DW3JXKqvof1iD1PKEl9N/GI+IZ2EA/CX7xCl+HKkHrZfnDVgIYeCvzcZqFp8OCxAD0MyrFsF8Dhw01eQPKONTkgHBhzTaGcRUwiK6R7Hfzg6vBQ+O/wA5fTi6Odc4DaYbeuND6x6uGp0hzfY4VgmwqQdiHllyiemg7Jp++cDITwdXp/OLQ0PkXmH5yRFcHTzw0LzL4N78zp8YM9pADjgn4xM7vXqLhSF9MHkxppNTxqYiV0+pMYqKQ7Bt/rD275R37wDAdhvBHbs5wibgNecgBpWJqq1xCi8SYgjQuGO9IlwCeaQPeF2035YuyHG8UkgH8NyxgQKQHZ8rli9iJDzjKsKetBN6u8HUJ0heGKBYV8vf4zid6r8ayQO/UdfObryyZultQO3rFa8R8vGEg5SHGNtwG+nb9zEhoP8Am80vvn1mweVPpylR1C4PE9nwbwVOtR6XRlBXcy2cO7rf+Ohmx7OD/wCaxgT4woIh2HGHXY/IucSolQnrGXaMxLR54MSHEF9dD7x2Kf8AjLxSesNqiAL0NrCbEqA7K4+kyNoKN9OGjgSmnlglwmPYLyzvGJjSdk7X+jGkyMDKnYvewTJGCu+D59YvBHgMt4pkzIiDlevzhagnBGxJ88sifOyIq64v7spaQgONde+riYlDjkPKExdRFbRH14MbbZXUL+3BACcEVQO/nLWal5KdL+XBrtsa99Y6lKSHT24LAKpu/eEImqGby5Uhu+cHPI1vb6yeUN8vH3iIsDqbkv7xT9wPMuv6xobKXUG56rgteF3eEMCwHZvn4xZ4CgCle4C39ZIiELXPcx0vA3REqfzicCQhmnK7EUDufGDvqlF9YQIgCx2FT8uMH5pHMpP4cEs2hvV/7WVm7AkQ69VxRUhLulaPxirCIxtRYfOn5xM8SPQQa4h+8UhG3dI8j5U/WJOqo65FeQ5ywwopnL0/iZenXI6cTDSNPuv5xRhFo8TrNTHaq18+t4B2vBHw845pYQnCGkwBfR11T+8MI7CPwd/vC6mtnoI/5ygH9Ck39YBK21a6h94BuiU6B1gDaiO/b6wTdMPe82ChEdrknw/nEpN90ETh1yfeALIJey8fTFBacVNAuOfAL4U2GCNX5Q/5yziGDzOctpwwbRXB8i4EwDegR+ri4nNX6zRB9uD0+jlFdQnkzmZq/wA4E2QIG9MJ4om8p67Y5tPwHlyvjDZeUxnjSv7wsNJrONQH44/GCoRHfwO8VIkSIKT3j2zG7RrZevxveUMEDNcw/wB5LjcAfAeMVWr7xjPOx84/BkB77wiPNH1P94oByC+VwimGB1dD9jhax7GOF5p+TB9/R8mdXM1l19Or6HeTaVWcA6xdg97wAqpez0YzOYCeMduQWPc6waUATo1P7MZFtgDtcvuIsfblIDwY4xKDAXXbhBE0FOgygbKsfowaAjhtdqbf3i6qB2aceat+sZm2Jg76P6xLDNQ4HWQSW7Tdec44BUFN5JiulOA9PHHBl9QUJwPY+/GTkRvScneC6aJxO3XozaF3bSzC5pUmCH6j8YaV2Le17fQ/nKYIbOOJlunjrFwWuB6fkyKPFEEGcmEAG4tAbS/GMVNkB0NAeghiitQcuCYmaov5O8hNirbNHrJ3TQXfBjqaFTAFFdodzGBkBCHOOLTDzWh/Lg6xxewXGeMcN6gF31lkTVdL159jhYwyXt59YhKHUmxPJgUQE3kUq/EfG8vZ2Jrg9YiID9Q4DU5hm827YoDg1TKlhID5csu97OKOckkqPoeMFpxsJIc/nHaPgg3Pzgmg6ThzOA3hCQkyoB013tzdwYHHKPo/Zh2IU4hUT8fvFEZcL8g+ofnBrVR5haf5wGXTv4a/nOaB7fB/nGeXh27ZgMMBjvfH8YJQEB71E+TFjgQE8JlwBmn7YEVhQB35wRquwc8x9POMoha+3l+8oxbnpda/GLZURBtZoZJbBJ8jzgsQh/lH+sDAKj7nOAQh2X1NZoNog+TmP+cCEoEfi7mJIYC+becQWYB8wX84uXwp3f8AbnKgbcMmzDWVCdO6/wAZDns3Hw7cCR2Q40y0Gs2HqBje+gcNIO0cHtRo4jgbhg2935wQoL1hUxfwY4lUifvLEudAEI+6HxhiuUNcYrRl3ZyjS4iGovm+/XrF1ESJ04QFNqddjFZkGzj7ly/WWb06wYz+w5yNPh8BjbC/Qf8AONt7C3vDcdDCF5UwhFb1giqR9pvCLeG/l3kjgn5OCBNSX6Y0nF16POOUohD51iwyOgg1P4wKBR6r2/WOi03o/jCIwJJMAZXfpgZeCB4P+cRYOhOsUawWfRqjnpiSln6D/jrJBsu8M/sVNhsPrOMIll77/nBI9hZQnR6wQVEGoh9mBR4Gg5J/7hKo6Qbq7D88/GJMHlBX8tuFHckuXj5w9kodaEB3sMalKFO1n+bh0Ly3y5a70uAbRHLvJALGvp8e8JWie45C+Xl+DNIu141mp6WvnF8CJMOB66HnXOAuJCgYrC00+2HV8Kd4ZFdc4t2Z3Tp/JmuCtRztNPw894eiVseDzhpwKPYd75fhy1BJTZE1kMFtqfrCGU3hVEfma+jBGOUr95ZyjvyN/wCcQLzsYrriBr66xrZE4mt94CoxN9UywSAt8ODgSLBqPn1gQ4ADR7hk0sULzFefwZ4DA8B/nnBjCy2moPacezIAEbGkW/AG4luvYzfB8jESWn9i/vCp0UF6FwUE9nkuKL1oHjIrwI/hbmNbGxktc5ZBwTdB25ADZuPrWX0PBXZxu5knscEoih/GEJFaL2jv9Zy8VKHLhcFPySfszbY+ZOHAq7NJ6cJLrB+s2vwI6mCl4RB1lz7LT57xQVPcAaf1Mk5op8TEp14GPmAUH/nnGAXCXGulr18Yk4YG+JjROAfjJifK+DKnZaPDi5dEX4yMbEExIHZYfL3jCBXjKC5quNo3YxBOgL4w4ycjtkH1D7xUu6r2dYUqQbem4ga62GLu1tnXWA1ABT09f4w9CHQ9PvCv86eXvEIFsftlm7LNetYFRsmXCymlD0jsy/CnAN4Hx84AgQFHyOD3if6ZzYifJDj8uNZIFcRTzVy8fY9rwYxxafZw2EVVHb4+DEX5R/Jlexi/K44rSvZ5E/eJERvFce5hAjABp5ycDaBfeIKkw+v94zZ5Wq4xk0vWBE0b8i5dFR7oD+SPrADljB5MZF5B9XUzkZpXbvf8ZrBAeRd1/jGDiOX6cJRTW3jfORH2m6S0D9V15wXRdrp06cSwaDnvoaU8n3ib6qIosA9OjPPegcIq/jDIIAh1Op495Ou2gdf9/eXQquk8YLqRLX/x/jHURUeXNHOzj3m5XEB/eRsICV7wADelw1t9sorravWaWtBZ7xoGIl9YjYCjOt/4cbqYomp8/wDmDjQvQVzrgx5DcYU+R3jx0JEdr/DlAbCxHk/nFK34dWKfoxAjoq4VvW3x3l0x4G81WuUXgjjoMQA8hkHQDfEXGiwG/wDHKQq6A6uJfwInTK5HUvwQFT94BJEAOZIYiUiDSGz8OQGYTmI2j4besQgSCJ2LF+TWABIQv/dYgUYJXav+Munhj5c57BF+MCHVHsYWlXwBd385Hi4fIz94AHUPzN5Km9a975x52G+Ac4B07azpJhdCi/WIfO4jlryZDnAPxxiBvt/pM2qdpdVO8T6Bl9y/xgbGmq9GSiQz/OMSBSifb/OHy6VHhGiYFJKbOtGKJCYe71l17YfLZ/jNC7FvowCDU2ZLZtEcSRPDAi3VTl+W31iir4XjxgLdQfOAHnC+fOIDjn2clJt0H3vCnKte3gyL1CEPjeIeENpP2jCN2CHqZrnVr7T+MX2N+c4WMT4GWyagCdTFSgpT5Db95thGH242wbAubKsInK3GbG9h4mOnEjfzm4lITozUNpg41HAVPEwo06Z6c4CBUhHddOAWm+J7wrSv7OsROgx5e3AGob0HgxgmwiHj5yCxQB0i2uNeqGrs8fGNVNFC83LCFbPvIM1pfLRiiMSd46IuUTvo5esA0F3Jxv8AS4rBOUcJQ/EwIeo0MKGJTXjSX+MJNdMJ+8CgydLz7x21DPi97yz+Umg3vBWSsC0XRPMxwTBzU69J17whC1AQ319YgLMIAaHyjbjLFXfIEP0mOq2cJxhpXerbZZQgI5OC/vHJ6ir6mDD229GKHz0e80If5Yqxo24A9tmzGR5N+zg7BwYa7Od5MvDASn6EbH8YgoBuiuHBDWk54PxfGKLX4N/6OTobqU8+prC7BGyr1D/P1g7NAqP2YRXVF6dYKB7H0nOAa7H4NOLb0Kzy4bY4DlOMGr5hmy1rU9YU6+R4MUKKPbkQ6/GHQiKdI65whayXmbc1wnAtQnPzgGSlpYq6YGlDhxGq+94wspQPux/OarwK/LBh1+1wYAHBL4YILEVrbvbjDGxA+5+t4wEAgeEn+ZlkN0TuvOMZW6Dx3jVnNh7HnJU0x+MFVnT5U6+P5wmJopn3rDPYIj4yCgCi5DGY0EQL89OIQugn94TLtU9YJNVghiO9u12M3iJ2dAcDzgjl2Cza6cgCA+KmzEC9C17Udv8AWI8gLjbPJjbWrPvIjS4pvQH3iFptH3gzkQowWWjLhjqrVfbDVOjI4ROx+zrB5AK/oxUD0fcuBMkI1GR5B46cG6VRRyqD9mXN1TAnkn8mFS0KE994xNildHnCbHDOnDAFVTqdYR9VH3gyNoo+WGEZ52fDiDRJE8q4FydB+M1HOKuIigknwBlDVRvy7xFviH4/1iotz/RgVffomXg0P0GaHtx6POKa8TxAq4dxVb6MW9FJeHGmcnvAAdJhgPJvo4zYIih8YB2HdxsG/qxw56VFNq/Dl/GIC0fIePjGNDvx1geSWQfKz+Mm5Eq5UlXStm82LaA6yA6ieRy/rHME+RrUB9O8tvQS5NrcRKRE8Lsf6mWqNiZTkC9VcBNG6soDZr5YSQzk+X+8VC07ev1g8QLB8r8HBjiWgK4qweCfBkCbCP3nC8J9sNtTaK68uKk8Y3s3ZKcY1KLs34xXhrh8ZyekmTej8sAB/GGruY0RROkxNnUlKTI28sGbE2vBwYyzipPAzAhS1PYH8ZKZXQP+d4BrkcKetfjOarYtDGtkUXp5Me/Wg/KuJEaK8POOydA/k3knkGHz4+8E85Y8KWHhN5StUPfGcwVj4A4xXY7psBNr8OM+jyuhx+sHFhqdJ0YKX+hpMcCgGvOJFotX1/nEkYbh825xVkJ+0y6GnwGGvzvARXJyiXMH48vvAd3VB/GbS9p2jp+s1PsP04FAXSLw3GYO/wA6Z4a5vbvAO6AXp7PznLE1PvjCL4sfWsQAXY/jIVgR7DjnSbFfBiPig/JWHFvJenvAS1LY/nCi3anr1iIW24SnoJPOeCNljhDhb4M1u4HCyOwHh6wWTVKeWbxDNQVeXxnxZEnDis77HnxlG3meA24GypYeDHqnvS1s6F5fOJ2j8DFZm6Gmx0YWDkMF0R0PO8IwoNfNcYVExRXBBYBX9HDGIafhhAC0AdTAQgIrNYn/ACRWsJN0FT1gECCKXmXLiAKno/8AMBYrPAHAYoWpS+zvEA4R7vGWrYlwwrVMPeIJlhJlVQyOjhyTNDT0ZSKc2ecQxtH/AF+MWObAl7wXFAEwEJzXDDjuZv8Awx1LtZvLztBkYw/eCHH16ytBw7vjAmpAbm7N7P8AGVqkVvS6f4x+wtUiTvAEQI+tgxXzYudmB+MgAMlFGnOQlB65nfO7kLEKI0Vd/wBzBLWyQoi3zI406Jar/eRQAiE7cvyf3iR5Gmbg6n5Y9Xor3gpflcbtGtvnC6Q4wNLNtDDfQg/eKN8mjE3eZx7xDwUuMn2fmXHargge2YxAcoYW3ZT0d/bXLOyL8G8Ko1uYxC88+8VVaz5JheDIeELM4pfoEMR6/oBD+chFVY8Agfn+MoaVT7DibHbX48YxGU+Q/wDmUGnwg2OK7hAENod/nAXs6B5NTFZFyPV2YRKtBb8bcLRDxHwSYALoYH84O32wPXbgM3Sph15yEVhExQjWB3phiokJadrziVlFR0GrnG9cDxMRjXhHg9YsBVSeV/1yZkAfQ4hBkfw5shAR005xaWCW9dzEmFCXwXCbhoE/BwCLsR+M1I2CuiYl5Kg9nGKHlVJ5wQWMr4ADNMdRMVaND8NZx+kz84Np4fxhr7cenp2zhtIJ+cYTwt5x6t/bGr2o/nNBcfsz5UFcOR0CZym4D5xqDkHLKvPSDp5Otz1hsXVVrMCMgtc41wIfOSJF7HcxXhGuMDRREzX/AMLeB8iv4x3IVVneaS8UyzAqbevjGA8RDxrBrKaH84OqdmcD1p+MNL8sHryR8ZuNm4k0cBr8YNzbjBc/GZpRxhtyEuNX3/OIg2foNY1Lyq4OcCQyNuqMu5w6I9cgoH0Kz5zT6cgA4n5TFQ8H8Yqx4/nGKaEpdEmJKVXZy4i1VR9nGXh2annFVL5b7x1VWF3u24Iqurs4cJAlW8zF87X84FurOMGVK181wFBuc4iTmca8DT/usdl5jjreYZAPy/zn5bvCCOdZwXdMXfaOKF1iQXOBhupemGs5Bzr+MXZ5c/eEQ4uL82IZw6PnnD19qfEc0wH5Kv5wQMQK8o6zcFZ/LNGOcOkhf6xK0FXjH1VtPm84JXJA8axWO9h84v0N/OHcVS7cB6zWX/LnANAj+MY08D84tL8GDYlTT84QxoGHxmyvNfpgoYVPrENK+y52+3eND3PxHWNr7wLbL5dxxjvH9Dn5qPnHOv8ASztZQ+LhqFZcVPdT8YXmV/jAO4d/JnBd6/k5S1R018Z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001A68DD-4FEA-4D09-988C-DABC63AAE8DA}"/>
              </a:ext>
            </a:extLst>
          </p:cNvPr>
          <p:cNvSpPr txBox="1"/>
          <p:nvPr/>
        </p:nvSpPr>
        <p:spPr>
          <a:xfrm>
            <a:off x="4196350" y="415466"/>
            <a:ext cx="310385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Objetivo </a:t>
            </a:r>
            <a:endParaRPr lang="en-US" sz="4800">
              <a:solidFill>
                <a:srgbClr val="002060"/>
              </a:solidFill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7C2B2B88-ECEC-782A-A078-70F9264C7E63}"/>
              </a:ext>
            </a:extLst>
          </p:cNvPr>
          <p:cNvSpPr txBox="1"/>
          <p:nvPr/>
        </p:nvSpPr>
        <p:spPr>
          <a:xfrm>
            <a:off x="2563319" y="1246463"/>
            <a:ext cx="6041036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>
                <a:solidFill>
                  <a:srgbClr val="002060"/>
                </a:solidFill>
              </a:rPr>
              <a:t>Criar um sistema de recomendações que apresentem os jogos que possuem avaliações altas, com mais avaliações, fazendo com o que o usuário compre mais.</a:t>
            </a:r>
            <a:endParaRPr lang="en-US" sz="3200">
              <a:solidFill>
                <a:srgbClr val="002060"/>
              </a:solidFill>
            </a:endParaRPr>
          </a:p>
          <a:p>
            <a:pPr algn="ctr"/>
            <a:endParaRPr lang="pt-BR" sz="3200">
              <a:solidFill>
                <a:srgbClr val="002060"/>
              </a:solidFill>
            </a:endParaRPr>
          </a:p>
          <a:p>
            <a:pPr algn="ctr"/>
            <a:r>
              <a:rPr lang="pt-BR" sz="3200">
                <a:solidFill>
                  <a:srgbClr val="002060"/>
                </a:solidFill>
              </a:rPr>
              <a:t> Recomendar os jogos mais similares de acordo com a preferência dos usuários</a:t>
            </a:r>
            <a:endParaRPr lang="en-US" sz="3200">
              <a:solidFill>
                <a:srgbClr val="00206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4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A0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2D6DD8-FAD6-401D-9DE6-71DD04C98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6599" cy="6858000"/>
            <a:chOff x="651279" y="598259"/>
            <a:chExt cx="10914142" cy="5680742"/>
          </a:xfrm>
          <a:solidFill>
            <a:schemeClr val="bg1"/>
          </a:solidFill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BAD33E9-3181-4B0F-B82D-384777D81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F64871D-491F-4731-8BF2-391FF2F06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5978" y="598259"/>
              <a:ext cx="10889443" cy="56807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Retângulo 5"/>
          <p:cNvSpPr/>
          <p:nvPr/>
        </p:nvSpPr>
        <p:spPr>
          <a:xfrm>
            <a:off x="5698435" y="3827269"/>
            <a:ext cx="30725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cap="none" spc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</a:p>
        </p:txBody>
      </p:sp>
      <p:sp>
        <p:nvSpPr>
          <p:cNvPr id="5" name="AutoShape 2" descr="data:image/jpeg;base64,/9j/4AAQSkZJRgABAQEAYABgAAD/2wBDAAgGBgcGBQgHBwcJCQgKDBQNDAsLDBkSEw8UHRofHh0aHBwgJC4nICIsIxwcKDcpLDAxNDQ0Hyc5PTgyPC4zNDL/2wBDAQkJCQwLDBgNDRgyIRwhMjIyMjIyMjIyMjIyMjIyMjIyMjIyMjIyMjIyMjIyMjIyMjIyMjIyMjIyMjIyMjIyMjL/wAARCAFoAy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bllcyNtkJyeakR3x99jU+o6VJbTOzpIg7sV+X86zyjrypyPY17GjWhx8zRd8x8Y3GmEsRgk/nVbz3Xg/kRT1nB6jFKw+buSDzV4WZh7GgzXC/ey3uDTlweVYfnUm3dwTzTuxWRUZkk6sVb64pQblOYrgkeh5qZ4cjkA1B5JBJQlaNGFmSi+nTiVXHuvSrMc6zjPmc/karQifGNobPatBEswx+2W7wMANvHB/Gk9Ngv3I5EuYwCJCc9Aai86QcNuX6VdvYHZxJbXAmXbwuc7azvNdSVmhIPtQpdxcvYm8yUjKyZHsaQtN1BNNHlseODWhp8DzTqsUiiTsHobQtTPEsjcFjU/2K7dQ0TnnnGa17qxlg5ntApz/rE5BrSspNNmhWNiySgc4yBms5Tsrodk9GcU8lxExVyw9eaQTyA8OT7V2f9j2d1KySkAfwtWXqXh6G0AMUwkDHGO4ojVi3ZhydUZlvezIeJDkdq04tdlhUHzB9OM1iTwG2nEayebz/AAirP9h3V1AbiFSSvBQHkfhVtxaI1OosPE7yth1BHrgVvW+pQzKDnafQ15UHubZ9pBDZxUv9uXVuyncQynjNYToReqNY1Gj1tXVhlSDXPeIBazhrWSD7RNMp8vbgMpA7GuR/4S64lQq6gMe6kiqd/r93d2H2N3UxA5jcD51I9DWcKDTuXKpdWOP1OSS3uGimmYurFZI84dPr61WFlcyL5kEsqkc8nH5UuqQPc3olAdWY4LyHPPua9A8GabFLHFJLme5iPlvAw3R7T3BreTSV2QcEtzegeReI0i/3ujfnUZQzDEU77v7pODXuk/g/S58nygDnKjsKwtb+HttdRma2QLMByFOM/SsvawYezkjx2eK4UgGRw31NVXluQNrSOf8AgVdpf6Ff6d8rxNIg7OP61iXFrDK3AMb/AN1hVuOlxKXQ55pp+0r/APfRqJprjP8ArpP++jWnc2LxnOOD3HSs51ZGwahxLTuQtNP3mk/76NQvLOeRNICP9o1YIz0qJkNRYAguLgTrvlkweMhjVa8NzHK2J5MZ4wxqxGMSKcZ5qTUIf3odeCRms07TOha0n5GWk9wdw8+QnHdzTRcXKkfv5ef9s1PtG4h1wfUVC8ZHQAj1FbppmI03M+7/AF8v/fRp6XdyDxPJ/wB9GotpxkGk75FOwI3rDUCcq0r7iO7HFZ95cT+YSJpPwY1WhcrKpzjmkkYrIynkZpbGjndWENzcf895B/wI09bi4CN++l/76NRkBx8vX0oIIjxjvTIFNzPu/wBfL/30acbq4x/rpP8Avs0wKTU0doT8zcD1PFD0GMFzcE8TS/8AfRqeL7U3Jmkx67jTwkUY4G5h3NKWZ+STWTqIpEgmdOBLIx93OKcbm4f/AJbyf99GogvNOyBwKzcmykiaG4nWTLTSYAz940n2uY/8t3/76NNwxhc+uAKh8shs9ai5fQsi4nP/AC1k/wC+jWlNbTy6VDfLK/3jFKNx4YDI/MfyNUIlLuqKPmPA+ta+mXIWO4sZuI7hNuT/AAOOVP58fjRdlpGEJblJQFlkIP8AtGrC3M7c+c/PP3jT1Q+cGUAMrZGR3BrS8R6P/Zl7FcQDNnewrcwn0DfeX8DkUuhXKZnnT/8APaT/AL6NNMk6kMJZP++jUkaeYMr1qQoiD5z+FK40iSCeaYqvmyZ/3jVhJZEfAmc/U1VhJjEjxpjC9T78UW6ljljn61Fy0j0aeJrn4VpcI7GS1vSSc84bj+orgluLpZQ/nOMHI5r0PRcn4datA2NsiF0H+0hGf6V51kFvxq5XVmxKOp2vjbWhqaaRcxSHc9oA+D0YHmuOM0pP+sf/AL6q1bQS3wWFdzeWjFR6Cq4TjkdKU+62DkIWlmByJXx/vGp4riY4xK//AH1RsB49ajwYm9qm9x8pr2N1MPlMjFfTNO1COaCQfvHOQGwTyMjNLo9m91PGnALsAPxrW8URxJrFz5fRH8sY/wBkAf0rN+6+Y6Irmhys5fz5ycK8hH+8akVLphuaZlH+9U8jMuAkYVsZLEVD5TOcyP09eBWik2c7gkKZgikCWSRh1weKqvdXTZ+dlXsAetdBb6dD/YUtwskbSPKECqwJCgZJx9axZ0C+2KroK3YpxyTeaymZz3HzGrYlm4xK/wCdU2IVlcdFPp1FTjzWXgBaaZLRKbiYc+a//fVR/bpgcrK5PY5NRrFubLHPfFSeUAOKq6JsOFxcTY3SMh/vZ/nUcwnGN8zn0O40/GKcHwMYyp6g0XsFrlWKSZeTK/8A30aVrqbP+tf/AL6pzxhj+7PHdT1qMov8IzTTuS42ENzMTgSv+JNJ51x/z2cf8CNPS2mlOFQj8KmFlGn+ukHuBzRzIlxZXE8o/wCWsjH6mrEYvZcbWcD1LVMhijwIoufVqezO/Vj9O1F2xNJbiLEU/wBbdSN6hWqZbpkwIiRjuxyahCZ9zSGWJB8zDjsKdr7hzW2LLXdy/LTOfTmkinuA5IlYg9iaqG5Lf6uNj7mkIlYcuFHtRYnme5YlkaWVVWZ1IPKlqVruZcqpkz7mqS+Wr53FvrVpbkMoUqGXtnrQ7od0ytNLdyMMyvgnjBOKfDcvD8nmuzZ7GlliLD5W8xe6Y5H4VXChOU9eM9qXP2FymnHdztna55HRjUyXUuF3XBbHGAelZqjAHmvgHsKmWdQcIoGOhxRr1E0jdt7yUKTuJHbJ6fhVn7fIy5aQ/nWCrSPyCenPapkEgA5p7BqarXzKP9Y351Vm1STbtV2HvVd1+XJbGexqlJOqg7Tn60rhYSe+uZDhXf65xSWqXMz+YZG446moA7yiTy03NjvW9YWMkcas4CjH8XFeNmNWSPfyqjF7nruqXEsPCgx27Lh5HTegyPSvPdTFtaSuECTZOVlt34HsRWrc3jSs8a3EsangoGODWZc2Ukse2Pyj6Ntwf0r6mlHkPlpXZRtp3mIDTKieritW10m4vQ7wQmRV4LRsMVl29kbaUtNHMCDkFBuU/UV3mgul5HHOjW8DDh1hbY5+o6VVSbjG5MUznBotx/CCSOzLg1G9tcwdUYDvxkV6giIVyFHPcjmo3srd87o1OetYLE90a+zPMg57rg+1NyC/I/Ou/m8O2kpJ289uKyr3ww5TMJ+6Olaxr03oQ4yiYtkkbBjglxyCOgrUu75YfOhlCTM6jnHCiseSyubViCrKfUZqvcJcW4XzBksM4IwcVbgpdQUyS8+zeeGsmaMAdQcZNQx3srDZKyuM8EjmqnmKRzkH3poHORziqs0Hus2dsbQ7ngYKf4wOKbBavJIPss/z9hUNpfGOPaZXX27Ux5kM277pP8ScUhWaNlptWgTy7iOUp69RSfaGdNksKlR0yuG/OooNYvYYdguBNHj7j1Yj8RQNGIbi3TH+1WdpdgbXUrJqV1Yys8EhI7q4p93rf9oxBcCKReWGOv0NUrp2uJi4GFPQZzUaLs5ZOPaq5Vu0JPsb+kWljNDgqWn7sSMj6Vp6fFDErqxcEHhl5xXIMw6oxUjoQcEVLb6nqFuxCMGU9Tjms5U77MfNYt67C0t021RIxGASME1zc1vOPlmiJUdM9RW4L+YzLKoPmKc5YZz9atXGu/aLYxz2qBh/EO1UlKIOzOOktJIcMMgHselRsdv3hj0rauNSi2FfJBNZYg8xuchSelU5XBRZT2CZscEV0/h26k0qT/R3IRvvpjhvwrHNp5YBA2ntToLqa2kDYBx0NZuz3HZnrNjqtvdoMNtcDkGtDIxkVw2jWrXNq2qX8v2W0Qbix4LAd/YVBD4svNYvWGnIsGjQnabmQHdL7LXJOEb+6bxm0tTsr2TTWjIu3h299xFczcaV4MupC0+wj/eIFcx4l1y1tnWMELdOfkCqCfxzXN3eqXbDEu9sjgYAx+FXGCS3Ivd3set2Phnws9vm0sbaaM99xb+ZpJfCXhd8iXRbQfVMGvMtK8cSaXH5DW67R3U7WP8AjWyPiNZTAJNFOBnrtGR9DmlyO+4+byNjUPhf4U1AMbYS2T+sMuQPwbNcXq3wj1G3LHS7+3vcciKT93Ifp2NdXbeKLKU/u5cr23kZFXhrCSrkKrjs0bA4quRrZiueF3mmXel3Zt7+1ltp1/gkXBP07H8KW8i3W0T45r3O5n07WrQWuowrNGeAJVzt+meR+Fcf4g+H7LYSXGiM88afM1sxy6j/AGT/ABD9amaejNKckk0+p5Tty2CKiaMqcqcVekGx2XaQwODntUTDeOnNOxmUmC5ww257ioHiZfp61dMZPDDimGI/wnHselUptAUskEHI4qScfvM+ozUjID1G1vXtUphBjUswHFVzK9wsUwpJGKuLCfLQP05PPWnKAowi44696kcfdz6dTWcproaJMiTYn3F59T/QUPuJ3etDIPvChWYjGKhyZSQgYZwaeCOg5pDCGOSaVEMfuKhtMtIcFYjOKeEA7U9cMOKkSMnAx1NQ2WkDDbGi+xNIFB96mkGZWx0HAoVeKm5pYjEbKcrkEdMV0Go2kc+n2+qwgbZxsmUfwTL1/MYb86xdwWr9leulvcWTj9xcAdf4XH3W/mPoaL9CkimhAcEnvn613Sxxa54AkjADXWlyeYvr5Tn5vyNcEqYl+fkg810fh/Vv7MvQX+a2mRoZl9UYYP5daSetiuU5ySKSHIUkKTyBUkIV+RV2eLbK6HnaSM+tVHheP5kHXtUN2LUCyUAtgP75z+AqNIyjDHSp2KsVT+4MVKo9s5qeYvlO60llPgC62n5orggj2dcf0rgZbfa2R0B/Otqw1N7TRtSsj92cRsM9ip/wrOGH5q5TvFAqbR1Hw5t47jxOiSKCDBIMH6CsC+tfs99cRYxslZfyJre8CXC2Xi2zdzhWDoSfcVS1/addvtmMGd+n1obbguwuV89jE2HPTikaIY55q4kJk4GTmr97pT2sSyMCAzsv5YqdWrovkK3h+4EGr2rSNhEkDn6Dn+lXvN+2zSSN1dy5/E1hyHY2Uzkd60dLZmZieFAxWdV3ia0laRDcACZifWuJ8Q3s41ZoEkIRFXp3yK764tQHySTzXBeJITD4hZyuQ8K4+orSjJOxxYum0ixoV/PDdEM+fMGDn6iuz03RpNVv47aLBkdsDccCvOreVUkXZuxnGPwzxXZ6Xq06xC5uA9kySKFkZWxkjI3Ac49DXTJXaOSnU5ItdTpdW8FXumwMbhUA6Ag5B+lc4sJRVVzhhxXRp4vvfFOsw6Y4aW2gUrJIhwZH6ZH+e9Lr/hS9muPMhnNuAuBHPGdv4MOnYfhVrD3jdGLxyjPkkcts2ueKf8uMkio20LXobgiSMGFRu8yJxIrew9D9ai0y++1XK2v2ZpbqWTy4ki6ufxrJwaOlV4NXJXzg7Ryai8p2HJx7VpXscun6qmmahZTWdzKu6ISYw/0NRtEBxU3saJqSujOEW2UZyecg1f8AkWNXaNS/qfSoWVVcZP4U6aZRhVUsQMUPV2GnZDGklc8sQPQU3b3NNJlYdlzUbL/eZm/lWiRg5J7kwkjXuPwo8wn7q1VM8KEZYc9AOtNa8OAUUDPqaq6RBbIeQEM+B3qNmt4T/eP51WaR5OS3XtUR6/WqQrFo3bEDanSoy7Mcu/PYVHkY7L6iml1Hak7jumWVPBOMAdaerhU7bewqorM5qYRt0bPPSluLYkNxt5UkHsacJTIcsMMeN6jr9ai8sL97Ge1IJdv3eQaVuxSk+pO0Ei8yfd7MOhp6DZtYAZHc1XS7kDYU8H+HGRV2C3a5BYAptxkEZpJtblWT2JYrpVb5stU63bSjai5/3RU0WmQIy+dtUHks5yfyq2t1pNgAJJDIwH3QP6DiqaYvdXUpfZp5F3OQgPqaktNJhmuAsrk/XgUy68QeahitrZVXHU9azXubuTnzSPTFL1Ycy6I6iRLHToCkDxrIey9TTbVxdAAZP1rlIwVkDs5Zgc/Ma6nSZVyAOVYZB/pXlZjGKhfqetlc5upbodA4jMrBvWrsOk/aI0eCT73BC8kfUVRmmcqRvjfB4GMEUsF60Q4RgwOQwOMV9Jd20Pn/AHepJJBcQOyMN2O60RTIrZZMH1xWtb6nBcpuuXTzQ3SQbTj2aqeoxrHcsUOVYZGcH9RTU+4cq7mxZa00car5hwOzVtwapHKAOCxrgEVnYKhyx6AGnGeaB8HcrL2PFS6cJC95Ho63MR43c1MCCODmvOoNTn7u34VrW2sSqRuOR2NZPDdmP2nc62SKOZSsiKwPqKoXGhWlwhAXHYc5FUk11cjLY+taNvqQmPygMPY1nyVIbD5oyOcvfBQbm3Zc/lXM6hot3p8hDoRjv/8AXr08X8HIdihH94VRv76NrV5IZEMY4kYYbA/3T1rSFeonZomUI20PLfMkXqM0vnqexFJqxihncWy7l3ZE4yuc+q1Z02wOoLGFdsltrysvyL+Irt5la5lciEjY+T5vTBqRIWJ3SZJ7V1Fv4QU/IQVkA5miYMrfgabJ4bvIVbAV1HfOM1Cq029xtSMm3UthV+92HSrMsFzGcPC3HXjpTTbTQSDfGQV56YNblnq1uIDFK3lswwS65z+NOTkleOolZvU50x55wy/hTl3IcqRXTR2NrfoWjmjBHbNc/qtv9iuNjMp4yCKmM09GVy22IGumjYOMZH60l5qsV8F226wuvUqPvUQaddXabwP3QP3jV0+HLqOETIgK4zuyOamUo3Glfcm0jRIbm3MzxedzyB0FUr7T445mWHqD901asYdSt/ntS4UnkLSSiczFpFIc9SR1rFtpmqjcxzDIwClelaenaPbx276nqjiCwh5y3Bcj09q07S0hEUl7fHbbW67nPr7Vg6tDca4hvL8usJH+iWS8LGvYn39a5a2J5HY6KeHcyrqGry+MLj5w1roFudscKna1ww9fb+VV9Y12HRtLMwRY0T5IIlGOfTjtVPUrwWItY/Mie227PLjGWXBwflHTPauT1lp9d1qCLyZobJDhSyFRjuee9c8MTGS90qeHaepc8OC4vb2TV77czMfkJGefb6V1908Gq2jxzqjSqv7uUfeU/XvWXDEsNssUQKxKAoz1xWZquovZKsVu7LPKDyDyB/8AXrojNnNKNmUJCsyMrKDzg/XvWLPIbeXaxyvUfSr0cmBjdxjOc/r/AEqlqSfuS/TYc/T2rTmEkNafCFlJH40y3kvC++Kd0APGDTIrYSOFzhCM8VrxQLGgAGMfhRcZLaeJNe04ZE7XEY/hfmu00H4g2ThftKGCYdSh4/I1xWzjpx+lQMbdpdj7d4/vcfrVKTEei+IPC+neLYJNR0iSL+0Au4qvAm9iPX0P515dNYywStHJGUZTgqeCDWxYzT6bOJLK4kikQ5Azwa6TUnj8Q6W96sSJqkK5lQfdnXuR/tVaaJ1POWTnB4I71E4C8Ec1pyxQzHhvLc9mPFQG0OCHHTpioaKWpnNlhgDrxSrbEJ1xg9M1ZbCjCjn1pmCykHvSsWtCDzNny7SCKcHL/KeKf5Q780hhI+6fzqCkBh29eR604KOMfypyPj5ZR1qQRMThBnuMVJaRGBzTgAal8l/TFACpyx/CoZooix2jSn931q59ma2kBmG3A4z602CdkYMqhR71Zu5zcMpfkgVLZ1QjHlM8KzOFVSWJ49zSi3kPLAgelXoFV3APGD1rtj4fh1bRDfWxUXEQxNH6/wC0P60RV0Tynn6whe3NTKmasywmKQqQBg03AFZNu5aiQmLNIFZDz0qwOuADmneS0h56VNzRRGrh+asQRbpFz0HJpEtHBG3p71biVFVgGy5GKiUi1Ezpbd95depOTUsTBuvBHarflseDUb24HzKQDU82hoo3E8oscdfak8po2yBwf0q5YYa4j3DkMOPWtjX9I+w38kaf6pjvQ/7J5H86pK8bhypOxiW8rQyrIhwyHINMlleW5eTBJZsmp1tlUc81KsYHYCp53axfsy3o1sZ76FGACl1B/Ouu8Q28LaLEw5JmlI/Fq5XTp1gvIWz91gfy5qzdarLdafb2+PulyfxNaQmuVkOm+ZNGO8KgkYoixDgDqxzUxtnkb5j+FSy20a7VxnArFu5drCznzIgyjNct4h0me+aOaNMyKNpXvivQfDmlf2pdrA2fLHzN9BUF7ZrBeyAKNqMaunFxjzGVdKfuo8kh0HUTqMcRhO1Tknn6V2NvZQajar9qSCdkARwrbipHHOeRW5hifc9a88isdRj8TTRWczwTtMVLkdFJzn0xit/a82hyRwlnzX2PS/AnhqGz+16nLuNjBOREhc8kDk/hXotuSLOHzmZ5JCSFbsCc/oMVmWNtHDo1nb2QCxQoCEmH3j1JbHcnmrOpajPBG22D94y/6yNg2PQAda0VdL3r7Hm1sPUq+4lvfczNTt7Mzf6hFcnhk+Un8q5bU7DR43k1O4upLSe3wfOB5B7dvvdK6C/uIcktKUuBE2AwwynHJ5rzL4jXjQ6XaWQuS7vIJZowcbeMgY/HOa9CpXS0tc8bCYRtXcmv1/4Bm+MfHN34lutPuCoxp5BSRhhnORn8K2JPNkO4uFVuRXm7O0rpGuWZjtAFegNOI4V3ZOBj8q4pNXue/Si+hIkSF88sfWo5pQrYyF5qE3rFJCuUGMDHY/WqTSnLE9DwR0qOZ3N5U7RLD3WCcDPrmqUtxLKx3MFHoO9NZwBgnGORjvUTSJ2H0qk3e5lZD48A8d+5qfgDn73vUCByScYwKlEWRlm4qkJkqyDkAdaDk9M4NMGAPTFP8wDjGRindk27kZU9qVR3PI7il3M52qGJ9FFWEsbpiB5ZXPPzUySESBcYHB6g05Wkf5VBOT0AzXTad4e05bdbm/ugc9VJAAqO91PR7JtlmiSDPVR0q4xT3JbMuDSLufG5RGD3etO20SyDL9quCwJ5CjpWVc+IZZWbyYtqnI59Kz3u7mUENKwX+6DgVLaGddezaDYQvDCFeTHG3k5rDn1Obyo1hURgktxWbFGWwoHzMcVYm+aUhQcD5R+FQ3qaRVkJ580rfvJCc9s1YTy+OlRw6dczHP3F6kt0q4tlawxZllLv3x0pOZNhgdQeOaeY7iVcpGdp70/7dbW/MMQyOrNzVa41SSUHJb6dMUlr0KcUuohhKH5m3N3Ga3dGkyDH0xyK5Rrp92M4q/pl28M6SAkkHnI61xY6h7Sm0d+XYhUqqZ30mxmbKEHPDDmon3J9yXcKuT+Uly4QsFz/ABDmprtYp7eKQeUzDglThq9zmPHsUoryeJSu1XUjkMM0puon+7G0J7hDx+VV2Xy5MqxWlJJOSefpVC5SQTujgpICAc4NWjfPdFt6gZ7dvwquk8YOJYFkXvUyixf5kEkXs3I/MU1IRbs2hjkU3EbqufTir9wbcxLJDIpJOdo7VkvILcA212zkHoRkYqr9oLOSyYJ6laE9QbZtW7RyzCMvtB6k095hCQbWaRD3yeDWGsoJ4fHsak3txk5HtVfMTNX+0p1XBfPNQXEkVwuWTax7Zqlv/utlvSpI8HBY5NULQiewiu2/eyum3hcnIrU0qM2E3zkSQMuCsDbc+5HeqpIHbpQJSD0FJpPQlxsz0LT72C4hUIQuONp4q/wa89tr6SFuDj8a2bbX3UDcc/WuWeGd7xNVUsveR0kltFL99FP1FZt14es7gHavlse602PxDb/x8Vch1W1n+7KPpWVqtMq9ORy974Uu4vntZdx7YOCK5+7tr+1nzexuwB64616msiN0YH8ar3kcMluwljEgAztxkmtI4mV/eRLpJapnnf8AaSiAJbu69ihPAp8GrXqYBdio6KegqprSJb3jG3wVc5REbeAPc9jUunCGdDvumhYHgHkVtpa4opGnb6jchy6uQScketW/NluiPNXcTWaIriGfy0mik9GBxmrqTSoNk6unB5P+NYVpWV0dNKKuRzTHVLuGwt1LafA481x0lfv+Ardl0BbmJjIwDMOARkD8KxYdQg04wRp8iYO1R3+tdE3iCxW33iUFgPu96+bVWk5T9vLU9KcaseVUloeYahpcmn6k6oSpwQSgx0rAmEv9qwMTI/zFfmYkY711uta0j3csxcgnhVC5JrlodYS71ExpIPMA+QEcn1/Gs8DOT0Wx0YuK5by3tqaLjEJbB68YrlNYBfWHGOFiRR75Gf8A9ddoJJX09gezjnHtXKa5HOky3anMeBHJjqp7H6Hoa9yFzwny3MwgnnPXkE9Pr16HtVW95tpM5zt5B7fX3q357njg8/h/+r0qlqEz/ZyADzwNw/n71tqRoNtfvRf7lagYHHr9P8/Wsu3ZjOxz9wADitBX9SB/T/P9adwZNn2/DNZ2pplPOUBig6dMj/P8quFjgDGSff8Az9PyqK5H+jSAckrgcc0OVhxV2M0eeOedQ7kxY4x1Fd3a6XNp/lTrue2c8FlwR9RXK+F7q1lbTre4sUjktnPmSj+ME8Zr3/VooJNHZlRNoQbeO1cM8ZKMmnpY7vq8El1ueOr4Z/tHWZ7JFABceW3oGGVJPp2qG9+H2t2EbSJGzp6AZruobu20y/gupUPlyqYW5wMggqT64rvrW+tb2INDKrqw9a741XKKlY45Q5ZNHy7c2Mls5S4t2jbPPFVvKwOCCp7ivpjV/Cel6xGRLAqt/eUV5zrfwluIlebTpQ+OdlWppiseV4+WjbV2/sbnTblre7hZHB5OKqcucBuKllpDSq4+bFTWO5J1ZP4fmHtTRCAemfrVpAUh3YxuNQ+5tBHoFt4b0/xZohuNPAt9TiX9/bA/LJ/tLXn91Ym0uGidSGU4IPatLTdYu9LuY57WVo5EOVYGp/EGoxa7KL8RLb3bf65V+65/vD0pS97UtXuYYHGKeAajDMvDg8d6mjJf7o4rGRrFD48qwPoa3NL16fTpN0TdsFT0I7g+1Yoj5yfWplT0HNRzNPQ1SJtQlEt0zxriJ+Rnt7fhUaQg8nmrEMZcEMBtAJNLyMbAB9azlO7NlERLfucDFSgBegzUkEbSg5BLe1EkMq9F2/WoZrGDGkluvAqJlAOUzn2qZEBPzdasKg4+XFZt2NFAgjLSjawx71N9mI4POatQW3mMMjjNdBqejrbWFrcocrJGN2P7w4NC1TaHdJpdzmUjCsCBgg8Vp6lqn26O1LjDpF5be+Dx+mKgNueo6fWgQrnJ7UlUsrFumm7sq4ZjwKkW2Lcmr0Nu0jhVXr0q5FpkzybGUqc4NLVjdkZS24Tk08DsgrotT0hLGRFIJ+RePfFZu5U+6oFEvddiY2kroqRW8jOC2FUHNKYBvyQTz1rP1DxLp1hdfZ7mciTHO1c4qT+3rB7CS7F0jxJ12n5s+mKNSOaDfKmd54UeKx0y+vGIBQBVrmtRnDzucZJNcxcfECwtdLkij85mJ3rEVxubtk1z2keIfEvijV1s4LiCCJfnuJxCMQxjqTXVyuUUlscc6kKU5N7nRa5rA0y0eUE7kxnA9egHuan8EabLqMkupXnzXFw6KgP8KAkn9BiuW1a4TxP4hitdP3/2VBISjP8Aemb+KQ+2BwP8a9b8I2Sw2f2krhfuRr6L61z1asYzUImlOjOVJ1p6aqx0rARIuFJHTFZOo3Qi8x2+/tyuOgPStGWYZPPasWWD7fdCNeeecVhKo4q0TSlQjJ809jPsrQNDPqN2S0EXztu6yEc4ryea0udd8Uahe36HdLISVxhVX+ED2Ar1PxXq8cWmpplrgQFsOwP38dh7Zrh3k8uMr0ZxyfQV1UVKnCyepjU5Z1HJxstkZn2O3gkHkxqpX7vHIpJCudr5GfvAetPkMrOwQflUX2Zmcs7E5HH1reLfUxcVtESWZUhVVUcj5sVRLyNk859cVauiAxHCjoPXiqpmAHyjn1rSNiZ32GiHPVsn9KcNidcZqS2sL+/OLe3kkUdSBxWpb+FLs/NdP5S4zgda1im9Uc8mrmR9oxzgsR3qaCO7u2/cwSOf9leK3o7bRtNIZlWRu7SNVp/G9vaW3k2VohcZ+bG0Ci92RYw4dLuHYCXbGvqa049P0izOb258zHUKcVz91qN1eSM7vgMfur0quATy2T61akiXFnWv4i02xRo9OsQWxw3T9etYl5rF5eSbnKoB0VBiqaIO/WpljHQilcTIXkmkHzMxHoTTQoz9ateTUiRIOuKCSusTHoKlS2ZiM1YDqBwvNCuWYdBTEW7W3jjy7HhFyMetNa4WI5jVQT6daOVt/d27+gqsyknAHSs4pN3ZtJ2VkPe7kb+Igd8Gq7SHuSal8gk896etsvoSapyiiFCTKbZPQUgidjyD71prbZPAAFSC1OKzlWijWOGkypb2qJneqnI4yM4q5BDGsgC5981Ilox4A/SrMVkVIJwvPc1zTxEWdtPBTWr0OqefdcuZfm561MLaKW33pIFcHoRjj61iyXKmd8EDBpyXZXjPH6V7Njxua5oPaSiMyEMVBxnqKrlWABPerFte/I48yRNw6JyD9ajdiVBBVselNN9REeDjgcUw7s8Gnbx9KAMnqBmi4IaW4zSqw9SDnrTWGPpUDvsJyc07g9Sy05A28EetIs277pI5qqMyEAjH41bgt5XQssTFF6sO1FxWLULRbWy5RsenWg3LRnGA3uKegtVJRSyjby0g5rXg8P6deIv2XUhvI+61L2iQctzLiuDJxtJ9qf5o3Y6H34rQh0JY77yTdhGBOHqfUdCuYIDMtzDOqjPoaftULkM5ZCwwBz6U8M+MbST6VQW4WQeQYczZ4dDzViOwuEmQi7UMTnJ5x9arnsK1xzpdEEhHAPtTN9xEN2HAHcV0Bu9ZjtmDxW12gHUEBhVe28TiBNk2nkjJ7VPtZD5V1KFtrF0rhTKR9a0P7SkY/NcMp6fKe1U7i+sdSmDII4s8EdKZNYOluzRlGT1Vs0nJdR2RtL4aS6iS4gvEzjO0+9Zw0FpWKCSISL1XOM/SsIXM0JIWRlHTGae90/l5Z256c1OvcaSLl1ay6dL8xOAM4NSHVleyaPDMRgjaeaxHvpGG1pGI6cmo4pBvJHPBrGrDmgzWErMhn8QG5usFRH5CsEx7kdT3qJNTEsyR/aPLDsAAckAn6VQ1ewDrFNAwj+bqo4981jX63Gl2aXceoQNJHKCqJncf0rwamDjN3Z6dHGOKsmd5HMzg3ghWFFUYjTkHjBbPvXnWsE6XrzPEcDcJYj6g9q6iy15dUsACVIP3o84G7/aP93vWNrtkb6w3oCZ7cF0OMFk78eg61vSoxhsc9Su5PU6W0vxf2CtAQquAxYj9B/jWbq90trp8sKNh5xtOOSfr61zmg60bS2e3kOP4kz29RUV3etdTtNKeg+UH9e//AOqu2O9jz5X5hwdVj+YAcenGPTp0P6VnXdz5s4HUIfzP4elNub4OMR9c5J7CqaPhhzwOma3A0YJMNjK5b+LHQ1oQykpx+We9YYkHUHkHNXIrjDtlTtPIHrQw3NeM5Yd8+vWoLgnzyrbtv8Jx196hF+g4JP4CtOzv4JVxIiuvUq39PSsJyaNYRT3KsMzWs3nRoWQ8OAK7zTfFlxPpBtpbgmFQAoP3vpWHDaQzgPaMHx0jbG8e/v8AhTP7LlMqtbjBzh19a4asadR3ludilOmrLY6vWWZvDfnnnZcLg/XNYVp4jns7kCGVkx0OeK6fW4PL8HqrfxzoPyBrhns9rfN35B9a9PCO9PQ46usrnqPh7xvcXWIpo/Ox1ZetdiurWZHzTBGHVWODXgVnHcRSbrR3Rx/dNaMl/qU0qR3IZmOF3A8mtJRTYlc6Dx9Db6regW4j81QVJHRu4P615pdaZLbuQ8bKfaupkaeKdY5i6yL0VxgitxYLPUNDkExAulPAI+8PapkaRPMgki9Pmqyw4RB1Ayc+9bcmjN54VVJyapzWn787l4z3qG2bJaFDy8mniJvTtXX6L4cj1OyXfJgsWVZRyUK/3h3Hv1rP1TQ7nSp/LuEwGGUccq49VPek2uhUVqYPlZHIyCeaT7Ps5TI9quMm3pQFcggDAPtWcjeJXXgDcD9amDLinrFxg54PSrFrpz3c6pB97uSeBWMnY2SuNjV/s7uFxnCgn8zQkQJyxzWlcl7SCK0eMDaGJbH3ie/0qkqoCMtk+1YOZvGJt6Q8UEq7owUP3s9xVjXNLSzlR4W328o3Rt7eh9xWZ9qd1QqOVGOnSpftNxLbCF3LRhtwB7HvR7Rctma8rumVPKU+/wBKkUEHGOPWtHT9Na7kWOMfM/TPrV9tCuIjteMg/SsZNpcz2NE4p2MmEENWvJfSXGnLaP8AMEbcvsMcimrpM6nIjNPFs0Z+cbTWH1lR0TLUFLUjs9Me5LhOoQtj1x/k0CzVT84wfStPTtQgsLhSxzzhh6iqd1LNPcyfZ4SQCRntRUqR5FJPUaTVRp7F/SYUN1HhQqhgSzVq6oltbai7mQZznGa5X95H/r7sLj+BOTTrm6t7qZpZPNZj1JNKGJShbqRLDuVTmT0NnXLyO8usKwIVR0+lYNzstreW4f7kalz+FSQ28Vw4Ebsrk8bqg8VWVxZWclooZllKrkDt1NN1HUfP0uD5KVPk6pHkV1bTX1xJcPuLsxY565JzXS6V4cs5dEhV3lWd23fIepJ4/IVLHZqsJDKRIxJB9K6nRLPZc2qBMqo4H4V0yxDg4wj9p2PPwtCM1KpLRxV/mcvd/DWAQPcyajKFX7wCA4qZPDsOn+H5tNt5youTvmlC4eUD+EnsOldMLjy45InDSKX3EHkH0rB1DVBBqcVuv7y9n4iTHCg9z7D0rf8AtShrCnDp93dhTyeq2qlap1v69kYbT2PhjbHIsk13KgJVTjYnYH61ai+KGoW0axxxBYV4VcZ4rnPEhH/CQ3i7iwjYR7ick7QAT+eaxpW4NPD4em4qU1dsWLxlVzcYv3Uel2vxUFw/lTqiluM9K6i18UWr6Y8dm+dQmOxs/wDLJcZLE/SvA7a0N/fJCDhQN0jY+4o6mvQPDFnNqFvcTLC7JdNsEY7xjjH9PwNRUw0VVSg9zowteVShKVVbbW62NfU5UvLlQj5t4ECRD+9jqfxNZjDe5C5Yk9BzWqnhqayVYEcS7ecyn/VD+7n+I1ds9EtywW8v2VR1EY2itJRcZcqMoSjKPM+pQ03QZr+QqWihjVd0jueEX1NQX0EUlwsOm200sKH5WYY3H+8f8K3tU1bSdPsVsNMy67t0uP4yOhJrmZtYv3Ty4f3aDpitE4pWbM9ehKvgyeVTNd3UUEf3jyCRWfdQ6Np0gEUhuMD5j1FRyG7mbdNM7Eep4/KmfZY5AMcP6djSU7EODepsf8J3NbWS29hZxoVXaXYVz11quoXjs0k7Df1C8CnfZGzgLjBxzQLb1rZT0sjBwt0KDREnczFie5NAjOOlakdorEf0rSXRd8HnRSKy9CvQg00yGjn1hP51Ktvjr3rSfTZwC4X5QOcmqjIw/wDrU0zNpoRVUHpxUgIGMc01Y2LcA1Otuze1VzISi2RjmjaSeByKuJbDPPNWI7YZAK1LrRRpHDykZgjbuD7VPFCeo71qpYGR9saliegq5HpohKtOyxKOTvOK554pLY6qWAk9zMkgClV67Vx+NNEWeBVm4vtOiZi1wHOc/IMj86z5PE1hEdsSBn7dWP5Cpi6017sTWcMPTfvyRcSzZugzVgaeQNz4Ue/FZsWpavf/AC2WnTYP8TfIK0rXwn4o1IgvMlsD/wA80yfzNUsPUfxysZvGUI/BG/qPEMEa7pJAFHfOB+ZqpLq+lwZVJFkZeyZf/wCtXU2PwjMxD30007esjk/pWjd/Di3tLJ/s8Cq6jIwK0jhaXXUxnmFZr3fd9Dyy68ZEAi0spW/3ztH5CsmTWdevCQsiwIeyLz+ddRe6KiOxCgc81UWzjVugrZJQ0irHHKUqjvNtnR6hJFLdSPDEEweg5rOa6dDgxn69KkkmC3Mg9GPStGC/t0272Q+zLkV6UJQWkjl5Zy1SMyLUnRsqzL+lW47uRhuHPvWsJ9IuFw0UXPcdqoXEdtHI3kDCdgDVyVNr3SWpLdDklmODtJz6UpuMHkFfqKrrNtIII4NX4rg3OIjtYE9qwasUmVjLkcHB+tIJCT85BP0qW4tNjD5cZGeKqyQbBlWxjsazdRJ2ZpGnKWxdjZVxkjH04rTS+BR1XyjHwdqNj9DXM+fJEQAG+uakeaR2ywBPr0qrXE7xdmdDc6n57YjQxhl2lR3pYpYXjVXiUMB34J/GuaMj56N+FTjV7qOPZ5hdRwFdc0rW2BSuad3c+VIQGkRR2Jyaz31SV1wsjBfTNU3uJJmy4A9l6UxiAPT8KaEyf7Ud24Mwb1FKdQlHHmv+dUmbjg1CSQelVZAjVTUrhfu3DjP+0ali1eVGLNKxboCDWJ5xHalLMQOD0paD1Nu51BJyG3bmx1NMju51U+VO6juCeKyFc9OtO81lphY20OoybmEDTAdWUU8NdSHH2eUN6Yqnp2uX+nbhA/DdQRmr0fiTUJr6OYR7Jc43KKhtoaRUlWWNv3qsjejAg0xI5vMDxlSAc4Dda6e61Zri323UcQbg5ZOW/GtCDSNN1TT1ctZhyvVCVYfkaj2itqVynA3moC3HkTDaM9D+lZk0cdzGyKAwYYZT3Fa3irSEt7cSpMJcsUIJyR/9auStL9rOQxSt8pGEY/w1xShqTezMuVrjQ70SQkvbvwM9CPQ10tjqq3IjnjcFgec8vn0PtVC88prdvOKNG3GM8GsDesXyW4ZAeAM4OPrRFXBz5kaOoy2iapN9mAVDyyAghT6VntKJOXO7IyKrrIQCNgHGTno/sT2qaBT5sXlqTkjCt1HPetVoJvuXbbSLm7AcDYuOr8fpUraOIwN0p54UqPvfTNbEt2qoAFzk4VR/Gf8ACpoIFVTNcANMR1I4UewqOZtmDmznY9Dupv8AVkEVOPD+pDkLnHvXW28TJGG2DnkDIyBU/mZGzaeTyfQVEp2KjNtnC/Yb5TgxMR7CmhLiI5aNxg+lemwRRhBlV96sJp8FwcNEvPtWMq9jaMjza11CWORecY716P4SvE1csknMqDIJ6n/Go7rwRZ3cReIGORjxitLwv4cudA1iLzATG4xuxXPVqwktNzeNSSWh0mr6LdarpsNvb7QsOXcMcZOOn5Vxv9jqPkmlRVz1/umrms+Ir59UuEtJXjhVyF7fjWXlb3l22SH+HPyk/wBDXpYeMqdJJk2Undbk8FvbabqqpJdKVK8MvvVuSG11K6mFrqEKtbqCwdwDu7D6k9q4XxLqCgLpiALJKfK+078eU2funHfpXM2F7c6VcKkg3yWdwJHV+d5B6+9VV53FuG5cHG+p7ddaFd6zmW5QCaJfkwDk+2PUVXXw7fWfmK/zYTcNvzY9iO1dZoV/Fqenw3UTBkdQ6nPUGrF7oVtfXBnea5jcpsPkzMnGcjp3B6GvkMNndeE3Cr0O2tGF9FY45bYw3MbM6qxXKNnjPoa0n8NQ6pakxKIbwDcYz91/dTVH4mrdaV4dtrrTZo1lifbK0ihpZFx1zjkjvXK/D74gS/2qbLWrp57acYhZ/wDlk49MdAa+no4r2tD20Vc5nLXlN6w0i5gnm2zm1niI2huAcnBqQXklk02kanGLq0DENHnlD/eQ9v5V0OqQjV7iIQyBGkcRtuwCV6k+/TrXHXdtdRPPPJbTLbrIVWRxwecDn8KiliadSVoO5rytOzKOoadDHLutZvNhblGIw30I7GqRjeMZYcetaDPkcEDNMli/d4PNayaexvFFBQAxJ71NbNKknyZUE9fWl8te5x9Kt2cbucD7i8hiOAa5pu+h1U4l23H9q3hjmcLLMdkbsPlx/dHp9aL/AEKS2n8pLdo2HBDc80wR3VjOQ8RWXGOR0z6V0lnqrXdj9l1D/WKMRXPf/db1HvWXNG/LLRmvLNWlFXRzK2k9sVSZSiueTW1pehSXLjYmV9cVe0zTvt18I5H3YOeTkV3Vrax20IRFAx7VwOU5z5Y6CxOJVFcq3M7S9BisisjDLjpWzJGj8sqk+4peeKdjI6110oXpuB41SpKcuZsr+THn7i/lWbqWgw3q5HyN7VshOaeRxWSwKnFuSHGtKErxZxCeG2RyqQr1++3NWz4ZklX558D0FdRj2px+6a54YFNNyZ0PH1Wcg/hFAOJM/hWZdaA1qcCEsPXNd9jNJJAroQRUPDVGnyvYuGYVYv3tTz2C1+yzB9hBU5xWrdTrc6kWaHzIjgFT9K05NI3XBAztNaFrpcMPO3LepooyrVIOmkbVsXTfvPV2Oek8N6fcxlksHV+3zcVmy2baUZTsG9UOD2Qe1eg7QB0HFcvrdoLh5BHIvzkE7jjgHnFPE0Z0VG71MMPiE24yWjOMe3CQtNIPlUFjXE+Hozf+MTfzDIT5vpzgCvTdbt1j0KZdrGWUFFCjp7n2rhLIS6ShS2hjklkPzOwz+H4VjhoT9nJpas9CrjIzqRTeiOB1Te2o3UrAgtM5OfcmsmY4BruNWaa+vMTxW6yngu21F/E1kfY306Zp73Rg0MRDEO23I9V5ww+le9TlJR2PLlGEp2vZF7w3ocsWnZEO++vsBU/uqfuj+pr0OG7t/C2mJpNmgmvAB58yjhTj7q/T1rD8HXSa9PLPDcIlwGwYTw0a+3t711VzZ2UMbKg8x25eVu/sPauOPPzOdTc9mcqbhGlS1il97OWudVvLlyEAXngKM1Gmn3l4/wA+/wD4Ef6Vtt5UZ/doB9BWrot9Y2DNfXg3Mn+qiHVjXRB8z1ZhUvFaIybnwoNK0tbu94mk4jgx8x9zWBLbHqcKOw71v6zrlxq141xMef4VHRR6CsR3Y1cpJv3djC0uX3tykYB3qIoq8AcVbZT3qIwknkZqkZtDA6sNr846N3H+NQywsORyDyCOhq4trnBBxVmGDBIwCPRuho50thezlLRmKsTg5wQRVyAzRHcCR/WtcaejjdHk+qHtQ1l5almwqf7RxSeKjsaRwMytHH9omCyNtVhzV+38P20yPlyCBkZHWqEuoaXZf6y8RmXtH8xqlP47toyVtLZpW6Zc/wBBSUqs/hRUqVCHxyX5luWyUHEa5A74pFs9i7nIQZ6ucVz03iLWbpf3SeQnrgIP15qgYprmQNeamqnvtBY/rXRTwWIqasxni8NT+GNzq5b7TLXh7lXYdoxn9azp/FtpGxW2g3t2LHP6CksfDujPHHLcXE1wrnC+hrajXSNPgke309P3ThWZ+g/Kq+pwj8d2YyzCo/gSSMRNb8RXp2WVtJGp/uqEH+NPTwxrl7mW9u0gUnkk5P5mujj1d5L2O1s2S4WVck20RIQ+5qKRNQW0m+1WaRAE7ru4uBtUduAa3jGMFaKscc6tSo7zbZRt/BmmKT9quZbt0XcyjkYrZ0vT9NVlis7O3Rz0Z/mx9cVh2F2fORjqLK7A7tkP7pwP9psf1qhJqltHplxJC2y8gmB8uWYsuPUAYFO5mereG1iuNVms53CzRDIjVQA1eg2tvDEgCqM/rXzSnia9vNQjleaVhMgYKmVA/BOTXr2ieMNtmhe1liAUAmVdgJ/HmkxnoWB2FRT7BES3QVxd38QrSJcK67vQHNYmo+O7mWAtDG7KfQVm5xjuzWFGpUXuozvF1tHZ6lI0f+rk+dR6eorgri9SKQ1oa1r95fH95HhQcg5ya5ee2klkLsXYHnGcCrupK6ZLhKD5WjppwftEmD/EetNBf1FWjA0s8xBX5WPeojkchc4rs0ZzRnKOxEIw/J+X1xVnyJUA2OGBHY1Bv9BT1d1NCSWw5VJyVmxzPKnVMUkd28ZJB5HSpDKXXacAmoJBg4wOKpkF1dXOwA7sjv61NPqNvJFlhj61lI0a8sO9bIn063hC+WsrSR85wcGuapTu9DelVUHqjIluUL/I1WoJTIvBFZ90LcvujQLj04pIsN0JHtWkbpWJquM3dHR2kcZdC7+WjdXPce1Sy6jYxW8MZgD4lyzd2FYqCaUKpkJUDABPQVZi0uCc26tdhHeQr14HvQ1bczNO81LSLqQtHZ+WAMYxj+VZD+W7HyQQCema0Lrw8bTmO+ilHNZ0kAibazDjklTRJrl90Tvcbc28kADHaQfbFVTk84/Wr16FVFAufMyc4Passy49DUUKjl8RvUhGMU0P+XuCD9KsWmpTWMu+Ixv/ALMigg/gaqiUY71NBtnkCYByD1+ldHKmYczNGfXVuNrPp0Ecg6tDxn8KujxNYTWywXGlp8o5deGNZn2FFX5oFOUGCrEEnFQxJp7jDySox6c5qZU0ilNm7pXiHT7KVy1kXjY9ODj860J9d0+5uYZLazjXB5BAGea5Dy4FchZ8jsWT/CnC1eV1WLDt22NipdK+wc9tz0jUbhX0xhLpCgkffQjiuDms2mnLQZjzwATionub+1BgkmuIwP4X5FUzPMMkT5P1qVSlHcrnTLp0K9uJGi8wFh2L9K5LV7OWyu3trqPZKp6Ho3uK3hJeSOCkz7iezYqreJcznbfxvIvTLjOPoaynBvUVS1ro5FwqcZ46iqzOArYI3HgVsXui/N+5dgTyFY8H6GsKZHhkMcqMjjswxWSsTFp7GpZadHPBvmJ59DirawwWv3Eb2H8Tf4CoNOnZ7QcE7ThfT8a07ZBGd7cuerGobfUxk2mWbRAf3rhWkYYVAfuitIQNJhifunO098VUhibG75SR2U81pQ6qIxsniEij+F15/MVPMkZbsf5oCbzkEetPtW3t5jLlc8UsR028YkySWrHorjcn5jmrC6XdRjdDtni/vxNuH+Nc0qnc3jTdvd1LMJVmxjp6mta1BLqcisOAOJAu0/jXTaTbmRgPwPvXLUmtzSOm5vaRbNPcKWXCjpWvqcKzw+WG2bOQw9ay9T12z8MaZvmZTcOP3cYPJ/8ArVz1n4uWeNZZm27j0JrOnSm/3ltDvwtJVX6FDUbILKS4JYfxAdaxZZ4Y5cLkH0PrXbu1nqcRw4Ynriub1bR5EbMcR3/wtjG72r06GMXwz0OrEYO6vHc8Z15Zg0bl3Kh3Dgn7r55P48VbnZrqytdXA3b/APRrrH94Dg/iK1/EmmTedLHLC0ZuBuQMP+Wi/wCIrmImhTTmt5Ul89csSrkBT/u9/wA67lLTQ8rl1sz0z4deM4dGI0y+dzC0mIJQMqmTyGPYZwfzr263u4503RNkZxzXgXgHyAlmur2bC0aTfDK44fHVQe+fSvadcuLHTNJhv4JUht2K4CnGD2Ir5XM8q9pOVWlpLqu/mj0YNNRTf/D9g1e90ae5bR9XjyDF54MgwpUcEhvUV88eNNBPhXxHJBBKHsZv31pKpzlD2z6g177p9/aa9CyvJbvJtIAdQeowcexHXFZ2p+C/D+paA2j6hay2bAE29w7bvJJ5+VvTPY0sqxDw6SlflfTdE18PKLtJaoyvhxr2neLdOWxvXKarajkb8eavZwO/vXV6h4cWW3zfSyTGJcR4l2Rgf0rzDWdLuvhrYK3hzRZ7q5dMSa66+aEH+wBwoqbw78Z/tkbWPiGBNrrsMq/dPGOR2rqqUG26tG6Xlv56diYylN2k9TWm0Z7eQKAjI43I8ZyrA9CDTJrIjCHj1q5oPiDTNN1CXTJ5nnsZcGB1x+5Dc4z3FXNX0y8tr7EUXmwON0co5DCvQnO0U4nZQs5cs9GYiWKDkLuPv0qyu2PhmGP7q10Wk2en3UXk30qRz9mV+Pxqpr1pFojL5dsJQ/3JPvA1hUjNx5o6nZCtBS5EtRn2z7bYi2MBZlGI5iM49j7VTjsWZwklwM54SPk1VB1S9IwrRxnu3ArY0zRXjljmlmaXB4K9Aa5ZSc93925sn7NM6nw3p8dvb+cqMGPGWPNdEi5qK3AMKcY45qyBgV14TDJO+6Pn69V1JuTEKjFMqUjNN2iuupSu9NDG4iinmm8CgnmrVoRSAXFGKM8Uxm9DRKcYrUBSuOaacnpSZalBwOa5HKMnbYeoKuDzUgxTCw/Oms2DjNUqkKMdAtcc5BBFZF3pwk3Mo3NjaM/XmtPtu9aTjdXHiLVWpPcuLaOeubC5ltjbhnRs7gw6E+hrn7jRIb2Fw8YivI+GZRjJ+lehbA3UVkatamCQXsa7hjEgHpWMKM6au9UXz3Z5DeWk9hd5IWKQcbmQNkHqcHisbxxpS2VnE6xlo3AXdI2/cxGd6sDweMEdOa9N1u40W6gInLKQvPGSD7V59beHYdZvpCYZUsY27t970GOg967KdVRV2axpuo0onE+HtP1Ke/hnsd8XkyB/PA+UAdQT3+les/bUlBD/ACnPepEtI4IFhijEcaDCoo4Aqs9j504XoGPB9K5q1b2zXke1haCoR3vckMSsPlIqu9u2O9aEuivYWbXtxfRW1qvWSY4z/ujqTWVaa/b3G9o1Z4UbbvIwW98VccNXjB1EtA+s4ec/ZqWo02jMaQ2XHIJq8NfsI0+4QR321Qn8RwEkwWskhPTJpRlUeyG6UN2xxsw3G2kNhsGXwPcms6XVNXuOIxHbL+tZ09tPcZNzeO/tmtVTqS3djGU6UNLXNiW8060U+bcocclU+Y1nT+KbKMMLe1eYgdWOB+QrMNrAh4UPju1NdQMbRgD0reOHhu9TCeLltFWLH9va9fnbZQCMdAUXH6mpovCPiLVXD3UzKDz3b+ddH4BEEl49tIBlvmXj869gtbO2SEFUHSuunThH4VY4KterP4meM2fwtGA90ZZjjoT1p1z4TWzlEMMcNuo4bLZJ9K9u2wBcEACue1zTtLkVpZI98mOCGwPxrsoKHOue5xVpT5bR3PKo/Btu6CW51BApOM9KqXvhrSYmU212sgJKn5hke9WfEF0bLeE02FV9QWbNcjFNJe3WJIhCvXf2A/GvpFWpU4Xc/locFKlNvVHcWXhq2bw/LGbsysrGaLyec+1VLibTLfSGvbNIoLrG11lfcGI6/KeOfpTh4q0vT7RIImY7F24Q1y8+taTFKz22kxPITuDS5c5/Gvm69Tnm2jvjGyL9h4jlZLhbNZppJYioSEHbn6AAAVSj0TXZbYmVoLWKUbZEmk+Yj1x61Wk8TatOuyECFD0WNQBVBxqF2372eQnPvWLaW7LUJPZG3JpmmxpDHqOuNcJD91IkwQPTNST6n4eiffDpSzyf35STms228P5TfIHOfU1pR6RGi/Iig+/Ws3Vj0No4ab6B/wAJZqEgCWlvHAo4HlxgYFQedqt+/wC9uH5/vPU8dmGfHlsR3A4rUjsxEgYRBfr1qJ1raI1pYXmeuxDpmm+VMPMk3+wH6V2H7vyljABwMYAqnpWmtcDzHyoz6V0lrpGG3E8V4uKqKUtWe9Q5aMLJWOavdCaSPdGAQe1YUmhSLP8AOGVSeRivWVtwke0Yxj0qlJpcMzfMTj0FVhsZOPu2OWrClWd5aHntwJLS4kSSAZfn14qk3l7du4j1pbyZvtEjNKWO4gZqmcsc19Qj5WxaEY7SCnbDj7wP41T3Ed6eshzgiqAsFW67c0yTk/dYZqeBoWUl9444K81Jc2yRxRyRXIfeOhBBFSmMzy6h1BHekkuQ5AVB8owMU253xvgMM4zkH2qks0m774/KouXbQukIRwpz3NEfynj1q7Y2Ut1CpWaMM2Rg4H86lOhXkZAdXTccAlcj9K2jB2ukZuSvYri6cIFA/Kq0kjGaPk/nW8fB+s+SJIxbSKRnIkxj8KzJNA1iK9jie2XzCCQN46CpckVysasjgYycd8UjMWGTmnz2GpWkRaez4ADEq4PBqkLsE4aN1o5kJxY5shsgVJjI5UGmMVbo/wCdSJjbw3arTQhoiGPuipICYZQwA5BGD78UoUkdCfoKaI2ZgACaE9RtGkJiYwCxXCr3z0zWLJE6uMMOtaZsbkIG8qTH0NQrpl7cN+7t3fLY/GhzvuJIqJvU53Vt6MyveR5x1xVFtKvY5BE9rIjejCmXuk6hZqHlt3jBcANmqp1VCVxSi2rGx4l3JOdp7DrXMGZ1bkZArp7Xw1repW3mxr5qdAS/NZ9xolxazPFO8Ubr1Dtiqq1o1HoKMHEyt0bHJGMenFbMdhbyaUJ0uJFlB+7vz+lZMlvck4SIbSeHP3TWxHKsWmmKWNfMHR1Ncr1WhslaSctjl7i/dpdkgEqDrkYIocLdwEKiXMY6xyD5k/HqKmmjQs3ArPijzM6htjj7rD+GonRurrcznBN6GeqnTbkthhbucHjlD2rbt90y8AOD3Wq0q3MgMV1Ek6kffjYKf8+xpsVje6fteDd5Lc+VONv5MK5pwb0ZnJNqzNAJKnGdo9TTjvXqpOe9EV9aNhbmOaFvf5h+BFW4ptOkcLFM7n08pj/SsnCS6GD5l0K8AIfJ4HvWtZtKJQUd0P8As8GmPe2NooEySZPQCAqT+dRt4vgtBts9NAb+/KdxrN0Zy0SLpup0O0sGllTF0IpY8ZJkGCB9e1aFvq+mlZLfRLhJbsDGSCwU+3rXmV34nu9SgML8RnG7aMZrQtdXsNLsVWx+e4kALSEYZD7VKy2+rep6FKev7xXL+qaDc3lwXvbpL64kcEyxtkxj/d7flU2hzaFpthNDqVjLcTQSEEZ6+hFZcF5A7C51V97HPlzx8OD/ALXqK1fDTreXM6agzXVs/Mbgbxj09Qfatpc8Y2eyO+mqTfuaXGR+NLax10z2VlttmHMTdq6BfGcGqKqtCiD2Nc/qVjpVprcRisZ1jyMhhkH2INdPdWET28ws9KhjzHkHIDA+tTWp05rawUqsoSu/eMTxLov9u6f97JJyj46e1eealp7i3+yX1tI9xFxBNGvKr6E/xCvSo9WvINMjtp4lyjfe71XvpYJrCW4ZQGQcehJ6CsoVJ0NJao6Z4enidUrM8lvFvNJv44BPMIyFlKIxGT7fStOTxNeX0cdvfRiaNT8u8kY/Kq95a3D30k1wxdm6seQB7e1I8aAKhUoD1kK5J9MD/GuhyhUVzjdOpQlbY6vTtchinW0eMQS7QUKt8pHqpH5V3Gm+K9Qs8RSZuoOhV+TivKbSe2jRFmSRkUN5YfBYEjnPtXRxapcLDCJbKcSSxjYYvn3KeM4HI6V4+Kwsk70UexhcVSrR5cVZ9js9PvdTXzbyO6VRNIziKMYVVzwvocfSsnxF4Z0rXR591p0VtcsOZ7f92WP4cGq0M2pRRKTaTxKjbgr4JH4A5x7YqOXxLOknlLGZPNO1VVtxB9B/ga85UsXTneN0W6GHl70WmkZ1zo13pflyWSrMI1VWSQY3KB0I9fQiu28M6g+u2hsI4riP/f5EbAcj6H1rlDc6xKuWhEGGKkOccj27Gup8K3NpY6mRPPvZk4aJcDPvXqU3X5V7VHJVVK7lTepauNAS0mLzSyOQei8VMPP8oRojLF1Ac8frXW31u97aLPbRruYZ3da4G71CdJJInByOPmPNa1KNS3M5aMrDVVUVraovoiM37ybJ/wBnnFa2m3iWjYUAqTyDzmuP+1SFQC2BjnFXLOSUsgALYrmVqWsFqdc6PPG0j1O3dZIldeh5qYsB1rM0mRjYR7hg471eJr0KOItSTasz5ypC02iUODQWqIdeKbJv65pyxTUL2IUR5NJk5600DCZPWqshm3qVPGeRXHWxLp2bWrKjG5bLHNKTgZpi/doPSq9o1G7CxSN+ZJmijQ/KeSato+5M0zyV3bgBk0RoUyOuTXnQdX2l273NJcttCQEMAfSo5lZwpRsEH86fjBxilQAHB9a2V6nuPqTsOzhAPamnO4UrdVxTmXkVtOEpaLpYVxwGDmldAyFSMgjGKRRzkmns6oMswAHcmvTo07xd+pDZxus+G7IsZfLY5PIBwKyUgSGLyYowiLwFFdXqmuaRFGyS3as391BuNcZd+I7RWZbKwmuG9ZGwPyFeXPB1VUacko+bPRwuJjBax1Gyocn+9VK8vrTR7c3l2PMZTiKHONze/wBKq3epeJbpCtrBHZq3dVC/qea5q60PVrndDdp57EcS+bwK9DBUsLTlec03+BeKr4mrDlpwaRz+v+I9R8QX2+e4LZOFB4VB6Adq6LwcFGnTx5LYk6ke1U28Gag5WOzjWWQ8fJhQPrnmur0HwVq2k2EgukBaRt2F6AY7k16WIlTlhpWleT2t0OPC05U8QlKNkitcrAFICru+lZayFCyhe9dS/h29cZS2kf3UZrAvrSSzuQk+1HPBXcCa8eMZdT2/dekWV87+CDz+lQzLF5Y2Fi+eeeK0LS3+2TiOCN5HPRR3/KpdT8OyafF5t5cQWvHEcj5c/RR/WtIcz2Rz1IxTsc48YByWHNQSRLtJaQD0GM0ye7VJCqNn3xVRmnlJ2xOwrTW+pm4rojT0fVTpd/DcK33Gz+FenD4gWkEOGnAGM9a8ts/Dmp6mB5MR468VYfwLqAcG4jlx3+U4xW3tIpGH1eU2djdfEg3Ak+ypJLt/uAmuP1D4h6pMzJHGyHphq6bwtpUVjN8kWCDj5xXQat4Z0m+DS/ZUWZurqMZrglmkY1OVrQ6Z5fGNk3qzzLSpdS167KXNwY17npVjVPA1/G2+G6M8WNwycEV1NpoCabPmMEg+o5rcaIvHgZNc9XMKnPeD0OyGAoqmlI8x03wm8x/erz3zW2vgyGOPO0k+tdrHahI8CMAnvVk25WHBQ/lWc8dVbui1QoR0sctpnhyC1O54FYHpvFazaHbmIlLeP1wFrTRJGIVVWtJYpVixs7dqwnVquV2DlCnpFI5F9CaX5nULjpjgCpf+EfjSNSoOe+K3nznawp6DjFXzVbasbmt7GJDoUSncw61bGl2xxmPdjpmtlLR2Odpx9Km+xhBkhvyp+3itzOWJS0M2KIIoCoqgelWEkCjAyTSzMq8bfzOKh85v4Rj6CodWDJ1kWdzt0FKFOfnlA/GqTtM/TcT+VRra3LuAXVc+1CrQSta4cnd2PJr9pHnkBQj5jjIqokjxSA8gCq9xqDpeS5csMkcjpzVb+1GwQVDfpX2HQ+V1Oy0fVrAJcQ3lpBL5gyrPwVOOxqTTxot1PsuBLErLwY2zg1x8d9HINpjwT7VOueqkg+1TZ9xo29scRm2yOyITzjoM962oDYX2j26HUvKuA20rLHwB9a5DMqgqSwJHzZ71Nbu6/wATAE9fQ9ql3HYt6naSJdskckUoUbQ0fAPvWM0NypJ2DA962cMzMWbL9896kKwuASdrJwwHGTS5rFKL6GTbX99bZCodrdRWja65fIwIDbj+AH/16SSEqvySpwQSWTOR6/SqjteROpWNGOf4Ov5VoqkkrEOHWx2dlreqPZtKml+Yu0RF0lA59cetU59YvYtZj3aPIskcZXy1fn8TXOJq17FE8YLLk8ggc1XXVbtLwyl8OBjIqXJ3KSZ2N7rUl7ZyRvo10u4Y35yB7Vzx0rUpf3iafcbPUJmkXxLqKQ+WkhIJzyv+eatW3jzWbWIRLJFs/wBqIGjW10Fu40aTcl1jeAozDgNxWjD4SvpLdZY0VlIyNr1hXvifUbiXezJnr8q8Co4/EurKMJcMnbA+WrU29iHE6vTvCt3cM4ScxnjqcU+88KajaYL3sZycZHb61y8Ov6vG+fOcHuQ+KnbxBe3A2zyyOPd85pc0r7jcdDuotG15LVTFc2NwrKDhyVNYD3esafK5WOJSrZOHzyK5x9ZnQ8Tygf8AXQ1EdULglt5+pprzJdzstPGs+KtVFrGyRSKN5kJ4UD6Vp6r4I8TzQGOHU7a82sCUV9rfrXAaT4quNE1KO8tmCsvr0I9DXp1p4j0DxrEgkuH0vUx911fAY/Wsqk5RehpGN1qcRcp4p0LMMi3dsM5z2rFuJ7m8l33k7Stnkk816peT+LPDsRWeJNX0/rkrv4/nWCB4T8XTmG3J0bVTwsE3+rkPsacKqvqDi+hxaSvjy9747AmkltbqOLzGhfZ1znirevaDf+Hr37PexFN33HH3X+hrN+1T+SUFw+Bxt3cYrZSV9CWny6l2w0i71CNjDErjODzUVt4dvZNZa0/dRygZ2u2BVCG7urcsYrl4vXBxVabUpje+dJPJI/HzbjmiTdyYo3dX0K80iRTcGIg/3GzVJnnlVVt98gP8HXFZ9xevJhnkkZe25ialsNVk06YSxxRufRxTT01E10JJra8DK0kDKOmSuKltdXuNIl8yLqwANTXPjO9uF2CG2QeoTNY1xeyXkhaQLuzklRijmutRpWehp6nqk+qOkk5ywHXFZ/lGQ5GaUOH5xz0qRAxO1cgGl0B/EJAxjLDdjIp4jZxv2EjpnFWN6JB5RgUsTnfnkVaS9HlCFj+4ONygAGovYZXhs5pYWJUgL0JNXNBuL2w1EPBM0RY4bHf61X8xnlVVL7BwATT0dxdhi2MHvWdRJxaZvRbUkzdvr+fUpmW4uMSocDjg/j2ol1a4tlxc3UiHGOX5IqnfSeVOEhwZpRkHPC+5rN+0m3bbDbi8cnJefkZ/2R2rjXNJe6d8uSnJ3WpqR6lPcHNlbyzMODI3Cn61FdXf7p01G/hXP/LGD5jkdMkcVQmjvLtc3F4Y1P8Ayyztx+Ap0NhbQqZBDJNtGTkYFZS5Fo392v4mqnWeq0Xnp+A2y23Abf8APjlAwzn3/CrP/COT3QJldVUtuyXwajg1PfJ5NsEiPsMGuu8Ow2G6O41S5URnIZS3zD3rkm3S1jojqTVaNqnvW7HLS6LDC6ky+YoHzNs5J9hXRWdyk6ystmdiwrBDFvCvtHfrzk10niPSLW/gtX8PoLgOSHaFs4+vpWLfeDtS0/TGvJEVkjGX2tkiuilVaspPVnm1KUW7x09TBvbBLKyX7OJYbwgu+V5z7E/0qlDqOoSIoe7+ZcfPtG/j3xmtCEXM7BVWQgDjOcCqMNoz3TKwy+eautJxauKEFHQmSVWlaW4lklZjubk4NdXo72s7w5i8rdwrtjaT6ZHSufNuFVWKo6A4wTgE+w7j8a0bWdraF4xCib+QEH3T6jNcsp8+h1U466Hs1rxaRjbtwuMelcV4p0WFb5brcUjb7yqMVpeFdYnu7QWsy7niHEoPBq5qqR3lq8ExLlf4l4xRUqrlsYUlKjW1OIeGzSdPsatLj72atxvdlsRQqnPYVqQaZFboDGm4+tXYYGBBO1P97iuKdZ9D1HXjFdyfQmu4wfPLFD61tmRSeGqpaSLGhXdvHpUEsx8392o4/GlOpFRVpXPJqJ1Zt2sa4/1eV64oHMZz1pkLloxkYNKDl9vSvRjUi1GS66HK1bQcx+UZFRHGMkgD1qZsbT7V5J4i8U3M2oSweayqrEBVOKzxSs11Kpx5j0qbVrK3GJLlAR2BzVUeIbFmwrE59q8jGoMTy1WU1PywDuNcVT2r2OynQpvc9khninQOjgg1OCMZBBrznQNYlliKLk5yc9gPWthNbeGRI0dZZScKifMT+FTTruErNCnhGtUzrgD19KQlV5Zgv1NZ0UeqXAXzpVhU9hyRVuPTogcyM8p/2jXowg5q0Y39dDkklF6sVruAHGd59BTftM7HclsxUeo5q6kMca4RFH0FP2j0rrjh57uVvQjmS2Rzt3qGqiOWT7K8MKAksAAePr/hXO6vbXh0hdTlvDco7hfLUn5c/wCfSvQnRWRlIypGCPWuGurRtN87RSzvFO4ntyeijPI/DiscRCcFdybVjei1J2tqT6LoWmXGkR3ctv5kxzuDMSAR7VRuokjlYRqsa54CDFdLokIt9JCNjhmPtWBqskYu2MfGD2rxsV8Sd+h3YO7qyRmyL3bPvVd9gBAH0q5Ai3Uhj8wJ7saz9Rgkhl2RyI49VNKMJcvP0PYg05cr3CLVp7GT90+wHrgDn8ast4rZeTHEz/3pCWP4Z4rITS7q5G45qa28LXtxNs8shc/eNdlHETb5YszrUaO87DdU8XXl1GYxPJt9FOBXH3E8krk7D16mvQI/Bu26WOeSPDdt1P1DwP5Me6NlI9OlOpiXB2mZwlho6Re5xFpf6rFCyWszxoevlDBP4jmrEWiXd/IJbsybT3I5Nd/oWhWdpbqbkLjj5cd/rXSodPSLy0AKn2qY4mpVVoaGNXE06crKNzzeHwHbzstxuTC84x1roLTwRaq63DeUQBnGzg10RmtIyBHEAT6mpJL2JSp8wBcY21hV9rT15rnPLFVZaRViOyWeJfKh+zxbeMLGBTbtpclZmUj1qnd3hSbcjY+lUprqR13FyxPvUuvXqqzkFPDyb5iKazjWUvGOSetSbcpktwKgLsV+9j3ppcbSGb61Kpdzv5ZNbj5iGIHH1NEPl7tjY/CoN0ecgZPtR9oAGcBfrxV/u0tynHSxYLKk/wAvIFXHuo2ixjmsh7sKDlvyGajF2JR8g/Ooc4idHmtc0IpQkm/+lXjqC7Me1YKNctJ/CFqYoD99v1qJTuEqMZO7LElwrNkFR+tWLUFyGGTg1Sh8hZAOK1knSJPlGPpWc6ktiKqsrRRowkhfmGKmZ1K4JrIN6cYFILgvyWrHlbOF0G9WOuIkD5OMdqh2r2qR7hMckGq/2gFuOatJnRBSsWPKG3J/nVScOpBV6n88beKqyPvPpVLRmlNO+p5u/g/RLlpnTVJEO8/K2Aa5fVdCjsbp4obkSquMN60y4jJu5fnblzzn3qaC1hdgjXKrnuz9K+35z5mxWsrY+bGW2kA4wehrovsMazYa0XGQcI+AaqLb2MTANdwttPUNxWmtxo8zHE0SYX/noBQ2hWF1bS47W4Xy7S6gDpna7Z/L2rPhXAb5Seehrd1LUtInhtykzbkXDfvt1YjXdnHIWSRSDyMtmou2irWYkjvEcEcgcc9RUfmvvVkJ3du/+cU2e5juNzRkZHoelP0TUV0/VIpZflic7HJ7ZNaUlzSSZdOKlUUW7Jk0lremEyeVJ5QGS7cBfqT61U+dkDLFcuoHJROPz/rXrHh+Wym1aVLoJPbRDacjcof39fpXTXniHw5oq4kaGLI+6kXWu72VOnPkcHJ/cdleiqc+WN2fOqvLcOVigaQjqFXJH5U/+z76N2kk0+4VCPvCMkCtPxF9jtPGH9r+FLl7eGQ75YHHyE55AH90/pW5H47PnKBbNFH/ALDhj+teh/Zvt4XjR5Pn/mEKEJx992Zy0MVlPhLi+kif/ai/xp914fuVjM1pcRXseMnyzhwP93/CvQbPXjdSZWG6mix/y1sgR+Yrbj1HTlmSNkhjkbs0JXH5jH61wzwTg7MiWBf8x4cshjfaeo4Oeua6PT/Dl7qIRjf2NuZP4Z3Ydf8AgOK9gt4LC9JWG3tZiDk7EUmrEultFA22aG1BHBcIAPzrFUqcLqZnLDKO8jzmP4T6+6h49Q0sqwwCJWIP6VU1L4b61pVsZ5r/AEnaBnDT7D+GRzXS391DBOftnijT0aMZURSFwR7Beh9q4HUdWjvtXuZPtD3KhvklkJ+YeuD0qZUopXUrmNRKK01M19PkLfvHj4/ucj860tLg0oN5ckSGfv5h3BvoOlU57oYJBrFu7k5znHoa0oyVKV2rmUKlpXaO+T7Ekmz7BGV7kwr/AEFdJpk+gPtiuvC9uT/z0VAc/XFePW/iuWACG+VpoRwJFPzgf1robDWbeZVa2uiyE9nOR9RXtU6WFxsbR0fY9KDpVFZHuGmanplsojsh5CD/AJZOxAH0BOBTtQ0Pw/rDGW90qF5V5EiDa+fqOtch4e0sXUS3lxPIltjhWbl/fPpXX29v9rj8u2ItYf4WYZLfQH+teNicLShJxiwnRgjnfiBdWlr4LeyXTr+8zgQTNHuEBz1LdRXiIuDGW69+p/pX0oPDciMzwa3dh26q2wo3sVxXNeI/hvBqcTyxJbrcf3gCM/4fTmuN04r4GczjHozweWVi2QT+VVWkcyDHX2rc8QeH73w7dCK9t5VhfpOgLJ9M4xms1bSN2VlkcjH90Grim3YwlBp7DN3mR7GyG7ZFNAORyCR1xxV/+zAfm83bjoGUgUyXTyvzeZHz6NQ4OO4+S6KOVLZx+VTwAEkqpxmmGMxcFM8dTSR3Db+GwvpipTZNki3FcCIHf6+lDX2D8oyPrVWdxhXzwevtVbzAG/pRcXLqaf2xiegBHrSi7kbgY+orN8x2xtRulSKJic7ce9K5WjNSCR8MWYtxnFWLbLOC2QBznd0rPhifyGJk5JxxS3sn2OyEaPmSXisZu+i6nTTVlzdjWkuXa0aQHLzN5at32jrVq/8AM0+CKzgU/aJANz9/pWfaNtsNNlbG1JyrfmK9F1fSoZ5BPuAPBB29utcta9lFbamtOWrm9zio7iHSJFjdRcTEZZw4ODWha6m+oTJFbljK3SMAc1pnw7bzu4kuAGbjG3k1iX3h9bSQm2lbcv6GufS3mdEqU5O8XcnurG0uXYXcLQXA/wCWijDKfcVTkiv7JT92+tx/Ev3lFRza5qIiW3upPM2HKvIuWA9N3XHsas2OtRJuWQBCwwQeVai0mveREZOL7D9B1FbbVI7i3vJ4CDhlQ7W/LvXoM/xDs0tms7ht7OuPM8sgZ/2l9PpXn9xZ2t8okCqjEfKyn+tUZFuIE2zAXMPrn5lrPl99SvsbXjUVpr5nTX2paldO0yLH5LDAa2G5Mf0ptpcW5VzPG3muoBZRkH8Kz9I1G0tFBt5ZopsZUx8MPYjuKlj1yOe7xPCqSMeWX5UJ9/StpTVXSXQPYpbamjw0ZjVMgnducDj6VctLJ5HXdGxTPJ6D86pi/myVSNExxwvP5mpvNnmYb2Y4/vGocYxVkbQi0d5pv2PS7fzFmUs3HrxVe/16KSRSibkPIy1YAxLZqUmICjDoR0Pt7UWoTzVD5I9R1rmcLuzLVCN+d6s7HTLtbmArwpPpxTJom8/GeD3qtCtrEiNDOd3cEVsxRLIoeuDE03RnZs5ZtQlzIit7ZxzvNWVES9fvetJLMkSYBqgskjNjPWufmMbSnqzbhbjOalO3rVEGVEVUUuxHQDpTmtrm4iKO4iDDBwMmvTwsqso8ijc5ZRW9xdR1CCwtWuJ2Cxr+bH0FeNeI9Mlv9ae6sEdnnJdoYwX2H0yK9guNJ09lE1+PN2KBmVvlGO+Omay5dds7JfJ0+GONB3VQM17VHAzrJaa9TB140tWefaR4M13zkmubD92OQsjBQT75rXfwK7StNc6lbxhjkpGhfH06CtmTW5J325Lse1CXDuxC7XkUbmLHCRj1J7V2LKIR1mzP6/Vk7RVivZeFhApjk1EJbk5J24d/TiuohsrTSNPQQeQkmMK82AX+p615tq/j6y0pnWxYXt2D/wAfEn+rQ/7K9/qa4C/8X39/deddXEkj5zljx+A7Vx1sNhabtb/M7ISr1VeT0PeBq+pW8xF1PZqueAFI4/Pmtyy1CK4jyZomb/ZNeC6V46kCrBdFbiHoY5O30NdTBq9veQ7tKugs/aCZsH6A9DXNKjVgufDvmXbqaJU5+7P3fM9Xm1G1t1JkmVce9U7HxFY6hdNbxSr5g+6C3LeuK8P1nxDeCVoLkSRyDqrAjFYA1Y2siTwTsk0ZDK6tyD61nTxNdv8AeKx0vA01H3ZXPqPdkcVTv4IZIvOljVmiBKMe2a89tfjFpg0WCe4t5pLwKBNHGQAGHUjNWrjxo+vQwQ6Xa3DLMMyYjJ2+2en41vWnzROGNOSn6HX2MLS6aoJ657+9ZGoaLglgSc1s6Ik8ekQxzwvFIudyt160++glkjygyR2rycVg7QU4p3NqVeUKjszj305gnyMA2eAaYkAhVfOUEk/lWoYJrmfyo0JYHnnpWoPD0Uiq00jEjnA4FcVHD1qy91HpTxkYL32YRljgTAXg1Ebgkg+YRjtyal122a2kWG0++RzJKPkj/DqxqGTw9rcdsr29/bTsRuKyxlP1Fd9PKsQvevY5XmOGXxMWQttEiv8AMOmTSNqzyoI2k+pJ6VhWOsm51C4028hMF3Bw4LZU+4Na0P2bf+7jMjf7CFv5VM8LClK1Xc6Y1qU4KUdTZsdNe4Xct3CwP8O7kVeNpc2S7ktIJsdy3NQ6eImUeZZSxDHLsQv6VNcJauwEeopEO+7k16VJ0FrSRwVasnKzehSk1u45VLCJWH+zmsm7vZpG3XLQxc8DIB/LrWpc2FkFLm7a8Yc7PtG0H8BWYq3gYjT9GghxwJGTcfzNcuKxFVdLL1RVOrCGqWpVEkkzfuRPN6eXCcfmeKJFuIxunCQL/wBNphn8hV1tI1u84utS8lT1WM/0FNTwhYLmS4knuG6kk4Fea8RC1nL7jT6zUvdIxJtRs4T814ZDnAWJOPzqD+0Jpf8Ajz0+WU9Az5Irpvs+i6fnbHbxsPUgmqN14htIMrCjSf7q4FKLlP4IN+pTxbXxysY62ev3B/ePDar6Ac1Yi0d1YPc3Ek7du1VbrxLeScQokY9TyayJ9Ru5/wDW3DkemcCupYavJa2ijH+0aUNrs6l44Yvm3Kyk4Bz/AEqF7lY1+VM+w4FcrFd7JgSSQOoFW31ZCNoHWk8E0+520MzpzjeTszWGoyyHACoPzpzPI3V2Oa5r7Y/nblJ59BmtuGeW4QbQ3TqRRVoKnsjbC4mNVtXNSBNpz+prRSTKdelZsZcKM4zVxGAHWuGb1OyauPZ3pFkYHFLuAWo93Oc4qLkJJj5Sx6EiljG0dabuB7immTb0zRqx26Exb3pu7nFQGUnsaZ5rbu1PlY1A8uuIN1xJjb9445rNn0+4GW2hiewNWpvNNxIQRt3nBBpmLjb/AKwj2xX2ajLofJNoyzCy9Yqmt7eSV8BPlz1IrRjR8gH+VXwAsYAXAFEptbiSTMxYUAYtGu5Tgjd1qJoExgErnkEAmpbsruZumeDWcZQPlyT3Bxmri+ZFNJI0rW2OQQyHPTcCN3tVu6s4ZNPniCJ+9QhWUnKNjpWAJ+fvYHuKh1DVXtLPEEzJLIRyvGPWq63M+Y9K8P8AidL7wcVsZUXVIbbe8ePmUg4cj1PGR9RWZbaZfaunn2sNwHkPzXM83Dewryiy1K60vUI7+1l8udGPI7+ufY16t4Qvr/U9LD6LdwyyR/NLZSDDIfUA9vpXvZZjEoODaUul+qPWoV1UXLLdG5NYaVYWiQXP2T+1Fx80yuyH2z+VaWj2n2N2lu7KC3yPlxIHXPqBjj86yf7S1ie/hgm0m3iuTny3miPB9ATwM1c1PTLu6gS51SynNwBsAtMSAD3BPX6V2z5l7s5b+dzsTS2OuSTjI6dsHrUqOWXDqpU8YauGi8RzaXEbVNNnbHP71PLA+ijNWYPEOuzKhi0vzVP3mWNhtH0P+Ncrws7X6eo3KLJfGGi6j/Zz3uiahPaGJSZLWOUokg9sdG/nXl0VrrWpBmWzvrrH3jtZ8GvRb3T/ABVrm2O5WOC3Jzt3BR9SASa6bRtJTRbHylcySscySYxuPt7VhWwtNRu5Xl5HFUwkakr7HjQ0TXQONFvh9IG/wqtcWOpxmQSWF1G0QBfMZBUHpn617zc38dpC0k8iqFHRnC5/OuMvJIdSsNRuItStTNcSr5o38Ki/dVf73uaypYJTeraRk8BBfaPLzJfplJbWf6hDVG8ldDh1K57HivS00vTDAn2jXLS2cr8yu3GfbmsnU9L0SaVYl1zTrlXOMeZtOfyxXRVy2na1OevmjCWCS1jI83WF7uRtpCRr9+RuiipWmVIvItMpF/E54aQ/4V65bfB+G8slE19LaKDkRbFb8cg80p+CVqM7daf2Bi/+vXkulOMrGf1aqnojyZNS1GNdqahdhcYwJm/xqZfEmvxHMetagv8A23b/ABr0Cf4QXEEhAuGlQdGRSc/hWPc/D64tsmS2uMDqSpxXTTwdarpFr7yvZVkc0PG3imI/Jr9/x6y1rWHxC8WtC/ma3cMvT5sH+lMPhiLdg28pP+6a07DwzaNLCk1jdCHPz7M8/pxW8snxaV7r7yoQq3SbH6d431CAMW1S5y4+ZJ1WWJvqpFXYdY0i9fffaOLR2P8Ax86a3yMfeM/0rsdN+Gnh24ZQtqHZuQr3Bz+WaxvEnw+1zwncPqenWqX2l5BeBU3NEPp1I968qdOrRleUrnfiJRSSdrk9noEepxmXTnFzD3ZVII9iD0pl/wCELkR4CgDGelbngm+0yUm9traW3uAB5gUEKT716C9pbatBvhwkvcA5Br0IYiPKudXXcycYL4lo+p873/hi7iLMVYBec1hyWksO5juKjqcdK+j7zw7BJAwupAPlxtIrkbjSLS2jEKRLMBxggYOPWto4ejX1i7E/UY1NabPHoBHLIIi5y5wOO9ddafDnUL61eWO4hSQDKxkEhvxrqtO03R7IbTp8Ilblj1rfstTEKGOIKqDgYFNYBQi7q7LpYHT39TxqTwxr0EkitYv+7Jy2Rjio5tD1S2tY7mUKI34BV8165qty17bsiNgONr4HJFYk0GnSWEjTkLtXbgHge1DyxSV07fiZ1cFyvRnFQ6XCqqZ9RjXC7iFGaxWYXGqCRo2lt42xt6bhXTeKL6xg0a3jtFjEkhCqR94CuaSYxxL8pIx1I4rzK2H9jUavc563uJQRsl4ZdOuhbxNFHFKsiITnA6V6/phXUvDdrP1Z4FP4gYrxbS5DJJcQspHmwNt47jmvW/htKt94UjiZjuhkeM4PryK86srfJjp9u6OV8Q3k+meII2S5lSNwrbFcgD1xVXWNYms9YmikTz4Gw6hvlYAjPBH9a0fiLYeULSdAThmjJP6Vg61E1xb6de7SVe3CsfdeK0ik4akqTUrpkjTWV+Pkfy2PGyUYP59DVOfSZEyUBH8qqJGCOeR6VcgmlhXEUzKvZTyv5GspUux1QrX0lqUC13Z9GKr3wePyrWsEF9aNcW8paeEbpocYYL/fX+8vr6VO11bOhjvLfHH+tj5H4jqKzbizNndpLZylQ/AZD2PvXLUjL5nRFJq6Ljxhys8WEnTrt43VK6i8iWaKMhjwyDsam0qznklCeUxbBXaB3xVyw06WK9bJKh15BHelKMnsjWnNXsSaZcNNAY3P7xPXuO1aSkAHLc9qyrdI4dS2yPjdlSfrWqiHHyqMetSneJs48srFmFzHyM89e1WFlbtt56e1VVQDl5VH0GauQiAYO1292baKxmjaLNTT1lcq+C1dZaF/KwQRWFosuflCoBjtXQQwTXGWkJSL1PBP0rz5Up1qnLHU87G1NbMikt2mcCNgT3FXbfTAjK0j5PoBVyCGOFMRjA/nVM3q3Vy1vC2ET/WSZ4+lexhcphD3p6v8DzJ4h2smXgRghe3pVe9vobCHfKcnHyqOpqrea9pOmRMZ76BAoJ27wSa8v1f4h2k9y8gjd+ygkKAK9ejGm3aTSSOWTlb3VdnRatq1zeuTI2EH3UHQViHzpW2oCx9BXH3nxAZs+XFGPwJrZ8H63c6stxNKRtHC4XGK9vDYmhf2dLVnn1qNaMXOZvQqbWK4nu5ha28C755mGdo9AO5PYV574o8czapmy04G201TxGD80h/vOe5/lXU+NLzb4MvyDnzLiKMfhk14874rgzGrPm5TswCUoc7JpLgnqetVmmxnmoZZetVi+e9eSqd9z0nULZuSOnFTw61PBxuJUd89KymlPSrOmCGS8xMAcKSuexqowafukOp3Oyh8QzXVgqalB9ptyPlEnDr7qeore8P+DtB1mJr06nPBb7sCEKGc/ieP0rl9L0yfW5CctFaKfmfu/sPau4hhtrC0WKFRFEg4xXvYXL3XhzV16dzy8Ti/ZvlpSszptK0XwtojBrayWaQf8tLg+YfyPArqIfFEEERAKJGg5xhVUV5hdXkWn2gu9QmeCFhmKIf6yX6DsPc1xOq+K7vU32AeRbKfkhU8fU+p966pZfRWiOKlKpKV5SZ7nc/Em2L+XaDcB/y0PQ/SprTxqJcCVwSw4AHevnyHVXU5J5+tdn4NvVurtriTDmLhN3IU+teTicE6rdKmrHqxnGEed9D3myaNIQ4QKzjJPcmlur5IkyWArkf+Eh+TAPQVnXmulwQWrTD5XKCUUjzauMnM2tx1LVFjz8oOTXYmNRFgADArzjwvfrJrOGfqOM16N5isjbSDgUY6m6c1Dsa4WUZRlc8Xurg2nxTuSsCzeYpxGRnJwP8ACuwjudZmwqW6QJ2xha4K81CO0+KiXczBYlkKsT0GVIrvH8QoUzAm4Hoa+OzqNRYn3Y3Pcy33sNEtJpk0xBubtznsCavW+kWMfX5z/tNXNtrV3O+1pvKT1C5xVqTRp7yDz7e/S64zgPz+VcuGw9epvLQ6KqS3OoMUFom7ycDHVY81lXXiO2h4WB2P+0dtcm+r3unM0QmljK8YLEYrKvPEN3KSZpTJjuwzXW8BRlvds5ZNo6q48UXLZESpEP8AZGT+tY1zq1zcZ8yWV8+rcVzra03cCnxXk14yrFbsxboR0/OtIYanT2SOWTqSdkaDSM5OMCq7l+fnz9Kkit5WUNcPFaqQSTIefyp7rpFuG86+jkkA6Ic8+1W60VotfQSwtR6y09TOf5umc+lEdjczkBIHOfY4rQTxLp1qirawK0hHPHX8TVebxtPIcR2yLnnaT1NL2laXww+8r2OHj8c/uLMPhe7kUeb5cff73NXE8M2cQV5pjkfeG7ArlLnxJqNyu5pmTA6IuDVKW4v7oB3e5lB4LKDjpR9XxVTeVvQ0jXwdP4YN+p3qppVkh2CH5B94tkmoJde08EgOD/urXGWcF6twqi1lkEvJjdTiQfjWp/Yd/BdLG8Ito3UuplcHaB60LLG3eTbNoZvyu0YpGyNet3fbGreuTV5L5W71yptbWKHzJdRi8wMMpEufxzV2wnsIJXzIZYscOTj8DU1MtSV0dtLN9bSVzpBNuGM0AknHWseLWrHeRDC8gH8TsQT7CrSasJJR5UaqoIPHOK4nhuXc9eniYVF7pswQyMflQnHXir4s2YfcAbHeseG9kPzeYfT0zUzXchGfMHA5yay5YoU4Tbvcsz2aoBvmRfpzVFhDHnM2cZwQtJJOshIJywGeKpSSxg5DE84A960il2BXS1Z5VJKUuZQ7qAHOMH3pDexAcy5PtWVeT5uZsEffIz+NVvNPrX10ex8lI2/titwsjZ7YqM3cjLkSPxwRmsgO/wDDu/AVYit765JMUMr+pAqeVErcuE79wZ2Jx+BqIxx85yRjgk9Kcul6kpIa3dTjvUf9l3jcnYvP8RNCptamjaaFKR5GQBtHPzdapXtgk43xy4ZV4BPB/wADWnHoVxI2POhGfU1dfwjdJHvFzDgLu4707MjQ4GRTypGGFWdMvr3TblLqxuJIJl4DoxB+n0rR1DSzGhmDqzL94DrWUODnpjqKSvF3Q02tUe4eC/HrahZeXqZLurBdxHOfQdj616jo7Wd+FbdhWH7vkZb1r578BeJtJ0tLrRtdthJpl+6ubhfvQOBgMP8AEc12moafqXhiaG6t7o3OnysGt7xD8rZ6BscA+/Q100sZTxVX6vVfs5vZ9JenZ+R6MKzqw5W9T3FbG3XjygfciuB8ceDbyOJtc8OXl1DfW+XaAysySDv8p4/CudtviVrFsnluySEcZYVDe/EXWrpGQTLECMZTiu1ZLjG+n3krD1U78xX0n4ki+tzHPbwxXkXEi78ZPcgVW8ReN7q30e5uLVlMyqAqhicE8Z4wOK53bEJnlEcau5JZgBk/jTJZrdo2SSRCjDBBPavdp5VajaXxHVd8lm9TiDe6hqZkee8yUO5jM/P4ZpIJIg264kkfHYNtFR6lAlvqDwxtujHIfPJqJY8gE/8A66+VqVq8JOEpPTzPId02mbQt9Kvo/knntpegJYsv5Gs250y50+TdIVkiz8siHKn/AAqJmdGVI13SNwoFX7eaS2QxyXUcu8YkiDZxRSxMlNSk72Iueo/DXxzctAdFvY5bpok3W7Bhu2jqvPX2rubfxdpk84hdLiB87T5qY2n3r50tXkguUeGRkkRxtdTgjB4ro5tVv7iQyS3kzuTuLMeSa+po5XHEr2i0TPQoYhKNpHumtXs9pp7tbRsxdDh43wV9xXkVzqvieWZ45NWvnAOP9bitK71SXVfCM84hdJkZVlOSAcdx7VW0XQptS043KRXEyryyowA4+prTB4enhoSlVSettUdNaCbVvUzCmpyHMt3Nn/anP+NAtZh80s429z5hNaXkRq+yKwtw3/TZy7fkKv2ljemRAttBGCwyyWwGPxNdssQox2S+4iNJswZYpIYfNsvtCTp8yTA7MH1ya9Y+G/j3U9f0xoNY06cTwfL9rC4jmH+NRw6PpMYV5YDdzAfemUMB9B0rT+3+UgVdkMaewAA/kK+ZzGpDEyUrWsXLCOe6OwiCFdyQwop57f4UGaJWw0sCn0714tr3xKmM7WukSEqvDXDdD/uj+tZMPiibUG2y6hdw3PaWNzg/UdK+fqVKcHbc45UYp6s9u1K6sLrMMk8Bb+8GwRXnet77W5eMOrY7g1i6beX15di0dizLy8q/3fWqviCeVZdwLYXivay2tSS503y+Z1UajowdtirNqLRznc/XjPpWjBqpjRVHIPOa4yWZblyCzb88GtWGbyBtJzgYr3vb0ZuxMK7vc6JdQGTtPHcVOs0EwwYh7nFc3byfNuGeeOtXLq/S1thGMebIevoKTlSlsbRqu13sbkmn6ZqLKZLGBtnCZXofWtTUdB0rU9FTT3tUjWMhldAMq1cha6iVVf3hHbg1qrqjriMnGeetebio07mMpxk7li60OGxVGSASqF2K2OQCMZpfhmtzZXOq2LxbQsgkj38A9qtxanlAMjjAz1rQ0lJR4uV45Ea1e3I9Dk142LpRnFtbmbS0ZR+IFpO+kXDMI/3Th8KDXBxzvL4cVTgiCbGe4Br1jxXF9psbhMcyQsMY7gZrx3TpHex1C2wAfL3qPdTXnQdlY53oyuJMdOlSK4HOR71S3AfeJIpA/IANVdGqNDz+eAWzWlYWytaKGUlS525XIHfFYomjWM/PljWrZXckMMSDdhpNwUn9cVjU2Oik3zHZeH7TVDdTbIApIWRS3GPetDUPC+rXc8boQSXBO04AzyeaZFrEz6dapAxW5eN0lYHkqDxUF8L+fSGkt7mZVcY2Kedwq5JWszKMpcza0MbUIEs9RCSS7juyzYqa6vLeCeSOAgxhvlJ7g9KyZba81G6XggqoVt/BrpIPDqznewIzgHvXnKLSaeh60pwdmZi3ueAGY/SrsLXVyVREJ54xXQ2vhq1gCvKjhPWRsCrOrX2n+GNMM0Ij+0up8v5cbR/epxoOcrXIli4wV0rk2nyW/h+zE2pSIsx58rd0+tZN58ULOC9DOrSQp/ApC59K8f1jxNcX1zI3nvtJPVuTWGbzc2Scn1JrsoyjSjalH59Ty68faS5pvU9h1T4yX1wjx2FrFCpGMtywrhpfEupPv23UyB/vYc/NXMC6NBuCR1/Wh88t2ZKFOPQ05ruSY5klZj7mq7Ov1qn52T1o8yqjSBzRI8gxxXoHgT9xoks395uPevNZpABXpmggW3hy2jHBZcn8a9vJ6F6rl5HlZpVtSS7sTxtP/wAUfAM8zXxP/fKf/XrzOQ+9d149l26JosGfvNLKR+IArgHJqMwX79jwErUUQynmoc1I3U+9MCs7bUGSfeuOx1Nke0swAGSa6fw54ca6cXFwMQj/AMe9h7e9O0Hw8Z9tzcqRCOQDwX/+tXdWls0wIj2RxRjLyOdqRj3P9K93AZckvbV/uPOxOKt7kR9vGQY4LaIs3RI0HJqHVdYtdDyuY73Uh0QHdDAff+836CqGq+Jo7eKSy0YsFcbZrthh5PYf3V9u9ci+SxJ7969iznvou3+Z58Itu7G6jfXOoXMlxdTvLI55ZjVFqsSDqKhKgnk4UdTXPU0OyJUuJ2jH8q7fwrP9j0pCeHk5Jrg7jMt0iDueldZHerbW6ru4UY60supwlUnOeyHiXL2aiup2I1VtvX9agk1IsfvY9ya4e48Rrv2RuzsTjCf41Sv9Xnhm8tSCRweelb1cxwVF2vf0OZYOtLpY9O07xHaaBcx39w5kjRsuqcnFdXH8ZtBlBAS5XPqo/wAa+d21C5uCY2l2RsORiq+H3naxwDxxXzuPxkK9XmprTzOulgFGNpN38j0LXNet7/Xp72DiOSTKqTyBjvWro+uTxn7rNADhuOM15XDNIJVLNkZ4rppNQRBBCQV2Rghg2CM85rxsTD2quz06D9ilFdD1L7Ysih0yynvVeS9ZfuOw645xXMeHrm71Wb7BB804BIXdjOOuM12EfhbUcSpcy2qMcAHfng/z9K4cPgKk52Wx2yqSmvdRiT37s/zSEjGTzzUSM9wpaMhyONmfm/LvW5P4U0/7SUm1zyIguNywkneOoPoPes6yh0CyCmSK41S4EmdpXYmMdx1I963eGcZNM4KkpmW99LbyYKLEyHjen8qga/vpw6RSTOqncVQH+Qr0uzh0qfT0ms9CtlV1GEvZS+OfQ81P/aVppsUki3Fik4GFaCIISoPQmto4ZPexi601omeVw2eoXlz5CwTPOybwrZBIxnPPUYrc0bwFqms2X2uKeOCI58tpOd5B6cdK6S4+IdlbXZkCLcKqfui4yQ3oD2FYt58TrlwRBZxxxk8hT1HcCtVSpx6mEpVJFuH4W3qIDe6vbwtvKkBc5T+8Dn9K1R4U8LaSd91dPdmHIYO4CtkdwOn4V51f+KtS1BVWaQKqcDbxnArEmupnQYunbB6HuKq9NdLhyye56v8A2/4R0XBtdPWWeLlGd88kYOfwqnefFUm3EVpaQwjJyNmQa80iQyMZWlULjoy/epLoxB12smw+mQP1qPadilTR10/jnV9RaOI3IAU5jwgGMdBmsy51m/uZHNzcTs/IxIx6Vzvn7XwMY9fSpPMkLAn5gB/E1S3J9SlA0d8oCBpcknsOSD2qdZnePaq/MOuR0rIE7KdpbjHBqZZmY/eYdDx6VnKJrBS6Gvb3bQy/N8qnoc1v2F3GwwCM/wB4/wBa5aGfLEMRg+oz/wDqrYsgHdY2wMD09K468I9T1cHKpE6VZ/lBVsgcnB61LHMzpkuSfQjBqK0tA0W8ugA6Z4qYqiucLvU/yrz3y7HsKUnuPLyD7oBPcZwRSK2x+cjBz7VFIFG05I+vcDpTFnznkEFuM+lKwzzZ9asIrub/AEBW+c9veg+JLcJiPTkGfXHFYF1kXc2Afvt/OmKT6da+pcm9T5ZLoaVxrLTsCLdFx71NaeJLuyVlijjwTk5rJKKCeSfpR8oPA/M0rj5Del8UahdLhtgIHBAqk+qXkuAXXgYAxVWJwG6KOKaZX5w569qnnlcvlXKWxPdbc+dtz2C4pJJpyMNeSEegbFVhJngkkevpQ0iqcEAmldicdBCiA5LE/Wsy5TZMQhO0jIGK0TKOwqIoJ2x1bsR2pt2V2Sk3oihF8r/vEJXpnPSu38I+PrvwwG06/hGoaJPxJav82AepTt+HSuVn0yeOPf5e9f7y9R9RVMSGMbdu+I9V9Pp6VhUp068OWWpTU6e52urXsBv7iXSZnGnNITbBhghDyAc81lPeyk/NK5/GqEt8q20EfQeWpA9OKr/a1PQ1+gUcfTpUYQ5tUkDqyfU0TcMT1J9yae02LN5n+5Gct/Ss6O9AddzfLnmo9SclFWFiY25PvU180jTpSmnd9PUjmb3KZlMkrSux3Mc1YjdUjaRvwrPyQQKtW5DzAv8Acj+Y59e1fEym5tye7EyzGhEcrE/vyuTg/dHpUCqz3qhR1GDz1NTNHmZ5fU8ZOcn2qzp8tpZXXm3BZjGMhVXJY/XsKFa+o4rmdiSGNkuNrcMrfNn1rQ87ccBlJPpzVZ9Vs57hpWhOWOcBOKmXXraEf6l9o9MCvpaefKjDlpxNuWKfxG//AGpHa2cMEsskduYiJyerMf7o+mKzoNb0a3Zt7alcDJ2oH8tcfnzWFcX9ldyGSX7c59AUAH04qDzdPPS31D/vpf8ACvOq5tXldJpJmrqzbVtbHXxeO7G0XFpom33Zxn+Wam/4WfqC8Q6fap/vMxrijNp6nH2a+z7yAf0pEe1eVVjtbjkgZMhJ/lXHLE1Z6uZSxNdaKR3cfxE8Q3KmTzLS2gX70ghz+WeprH1HxZqOsuYXuZPJPDdi/wBcdvauf1VZEuQhJMaY2LngVDbSneFHLOeOa5KlWT6g8RUejbOgtVMzFEB2LwSDyT6VqR30lsojjVEQ9RsGfz61lwfKieUqgK2MYJzVyGd2dQGjQFsbygxz1NcU4tkJ3PTvDbCDwo9/5QEk8hXeRyQOB/Wuf1RZbxtsaEknjit268XWI0a10rRra8uvJQKZEj2gnHJz7nNczc3eu3BwDBZgj+OTe/6V6UPaU6agjqVaiqdpP7jJj0q4M+TC2B3IpJ3tbXd9oulU55UHJ/Sun0z4d3uuxG4vNWuJV5yA20ce1eea7pA0jV57QcCNyAfWslGrdty+45vrdOOkI/eaLeILW3XFvBLKeoZjtFZzalPPcGed856KOgrN46ZqXeEVfeuqnVnTVosxnXnPRvQ2rbVykYyMnPcVoxakJlV2+9nHB71yqSHa/B9s8Uq3TwuCHX3A5zVqvJu8iY1GtDure+aNcuRkjpmuj0vWRDf6dcE8H5Dz715adRnJDBHKngZ4xWw1+RoMc6hg9vPkjPrz/SsatZ3VjojNtM921hQ9uCeQCQT7GvFLfT7+38Q3Ef2WXyCzoWIwCDXssIOseHYLtZFCSwI+WbHauVvreGK/8wmMq2MsTXnObir2NIUueW9jzqPw/fbiJpoolB92P6Vfh8O23llnmeTHr8o/Su7/ALKF3KyRZkQ8jC1FceEbyFSQnloTxlh/kVgsVzT5LpHU8PCEeaWpyCadaQKCsaDJ44/xqzbWTyagIkQNvAKsTwB7k10GneH1S5WR1DHJJ3HNdH/Zdm0ZXytu4YbBxxWdbEQo1FGo7ryNYwTheKszHXTlt4A6ENO7kLznbGBj/wAeP8q04FihFuhy+xfnVRxn0qybOGNRggnvVpQkBV1xkCuOpmtm+RCWFgoq+rGtqtjgRCyi8wdthyKsW+oRRrmO3y3qw6fQVXmlgy0gADnsO9V0kZ26bFGSWI6D1rCWPrVpKMFqUqNOMG2P1C/CRyXl458lOiE/eP8AdFeHeNfFkupXsgEmeefQewrofH/ioSH7PbsQi5CDPb1/GvI7qYsxJPJOa9yjScIcjd31fn2PNnWcve27DjdF3yWp4lPrVBetTKfcCupQRyubuXll96lWQn1qnGrPwqs30FXorG6YZMRQernFaKCFz3Hq1PUlmCqCzHoqjJP4VZsNFnvpSgkwq8uyjhfxrq9L0aKwjxEvzk8u3LH8a9HBZdPEu+0e5x4nGwoq27Ofs/Dd9dTRtOFghBBYO3zEfSvQTHHBZRrG+VUYqrFbtwvUmpbnybeHDMo28ux7f/Xr6TD4KnhlaG54dfFVMRJcxT8f6RNfeG9D1TTla4S2VorlUGSuTkHHpXmjNg4YEH0Iwa9CfxxdRRLpuiwFdxwdsfmSSn/PpTP7L1O7zJrUNjbKTyt0R5h+irlv5V5VbLeebbmk+2/5HoYevKlTSktDzwI0jYUfjXTaN4eAAnu1+XORGe/19vaultdD8PWtwJY4ruRscYCqoP8As5yfzrq9G0aC/wB0llY3Ikx8lxclWjQ+uONxp4fBQw372urvp2Jr45S92BzpSKytVub5zBARlVH35P8AdHp7niud1XxBPqSiCIC3s0+5Ch4+rep966nxB8N/Ekk8l4t7BqTnk5fY/wCAPH4CuEuLS5s52guoJIZlOCjrg16lOvCq7p3/AEOeMU9b3Gdqa1PHNMfgVszUrykAVUdiSParM/B2nqOvt7VVPWuGs235G0CCQFJllHVajvPNnXeXBVVyVz1q0V3YqA3cMK/u4jK3RjJwo/Ada8bHzcFyx6nZR1d2VLYA3MXcbhU85FxPLJJx85AI71HFG4ZJcYUMOfWjd5hJA7mvKidUpKWwBCh55Xuan2Kqbu2OPekgO5G3/MMc89qWNSFLKMkcqPSrJI5V8tFyfmUDNTX0pZlYNyqJg+xH+NMuUBijI53ofz61MLdrjTkuhj5I9rc+h4qWDOi8O3r2evabeqD8jx7/AH/zyK+iNd0eB2S9Vdq7Ad2cACvniygAeMKuMxKP918bgP0/WvdfFHiW3Tw1p6hswyW6TOR9BtH4muuk+Rxcep24eo6dmivJ4r0PQGmXyWklJ5yAQfXFc9rXji3NrHPbabCjyIypKgAHv+NcTqUxkvCkh3bRkn1Y8n/PtWfI7fZ2g2HaGLqQc59eK48RUvUfK9DnxE7ydi5d+JtUuWbfNIFb0PP6Vmy6lcOxEruVAzzUDSF03IwbjHIxn/64ph3MijcQSvzY/lWd2cjSHl3L/I/5k5+lDYUeoXoQc1EzhWyxYjII4pqxlSzJIdvVV96AsTrIchQc46k96YCkikhQWII6VERk5Y5xw2OM/hS+YQPlXB64oFYseZvUKdy8Zx6VHvJydmQR8wJ71F5hyVbqBywp7Phc5JGfmzQOw5NwY7W2gHkEetGXUhmYE9CMUxghZW5Clt2Qe9Srt37Xbr0HUY9aGXBajlZ3bIXvgKR3qxECJSCSM9ARwKjRUWXiTac8gDOauQRkSEHHt71jKR1wgmTwIu/aQSQM8DrXQ2Eaqq7gdx6bhisq18tZl3RnBGSfQ+9dBEiyBQF2kcgnvXBXk7Hs4amkaCFSFU9TxnFWFiAX73GOM1UVijgFSRjBqZpoiCBkMe3pXA73PQUUVpLjbJsB56kkZpAwJPA5PaoXYvuBDLnoc4xSxqXIIJ3Y6k8GtFsS46nklzk3kwA/jP8AOnxwttzg5PTFbFvpXmXUzyjjef59KsTWoj4A7cV7FXFrm5Ynh0sC3Hmkcy42Eg54znNR7u1T3P8ArW9zUAHNdkXdHBNWdiWNvn/CoyxJ/Gp4kUyDJpCic8Z9DQmrjs+UrBjmpFO4Y/I1JtUDO2pIoXc/JGTz1AqnYhJlfy2PGDWpp1sMguvGe9KlrKQC6EY6AEA1oWgUJxEWIPdq5sRJcljrwsHz3G3S/IwT0Nc/LYvKSQCGPdR1rqZ5JRHIAirlewrAllLdWb86ywumzNcbd6tGZJpt0xBYooA2jJ6CoW06ZWIMicfWtPJB45z607hlCn8G9K7W23ds4LLoZkekXEzbUliz9TXWW/hOeTTF4Rm2ggxNuway7eF/OXtjqc11+kPBYxhlmDXD8BS+AP8A69TJtIlLWzOD1Pw/eWC+ZNA6xk4EgHyn8aq2FuxSReA7EEZ74r6J0Hw/d6haBJ1SXeCxDDKn864/x14R07RyjpaJHIwbPl5AyP0rgpYybqOLg7d+h2VMJGMbxn8jzaXbM48uNkOMO7Nkn6VIlvCfvxo21fSmYbeQqHH0qykMxTCxkkn0rvnOPUxhRb6EPlwjG2JPyFKiIsgbYOKtJpty/wAxUKPU8VJ9ihQgS3S7j/CpyfyFZ+0VtNTX6vLeWhJFdhlSAIqp3wME139ramXSi8YHyKAcDkGuFht0iYGGxvLh8/LiI811tjB46vIdljoq2ULKAZbn5ePXmpnSc9ZR+8qFSFG/LPfsctqNpM19JgFju6gUyO3itmDXMyRDP8Tc/lVvVdJ1SG4ePUNQDygciLgVseEtE0aK8DagA+Vxudufzq4UHN8rdjOWLhTTnGN/U5K+On3JKQi4mnP3DHETn2rOl0PUdMmtri8sLm3gl5VpYioIr6B0XWvC+i3UjRTW9tG2CZLhhwB1KmpNS+LHhYQtDGlzrDc5WO3+Qn6sMVpPDqD5Uc31h1vfatc8NtraW9khsrSKa5uHO1VVvlyf5V6nH8Ml0Pw99r1OUS3jDMqowCxL6KT19zXFf2veJrX262tFtYxJuVSwyBnI4FbV9431bWYvszygRngqq5p0rQmpS6BPmnHljoUQllDHPLaz3QVWC7B82Tg+nvisqee6lYFYFhXGd9xLgnjnj/61WH0zUI4SsKyJH1OSVH61nSac4b95Ipz0C8mumtN1p80UZwhyRtJnT+H/AB1P4dspLd5ftTs2RtBwMj3rjteurnW9Uku2iaMuclQK0LbR7mZhsTYucGSZtiD6k11elfDO/wBYJMmrwRr3aKNnH0ycVy1a1Oj/ABHYacW9NTzVbDZ94AZ/vtS4tVX5rkBhxtUc16XffCK9sEkna8gnjTkZfBb/AID/AEqO18P6p922s1QDp5Vuoz+OM05VFy3i199i476p/medbrNcEpI3uR/jTnlgMW4WkgUHrjivV7XwVeX86pqSHcD8gl5Az3wK6Q/D2zhsyjiNwq9AtcFbMaNNpN39NTrhRvG97XPLdB0CXXbVJ4YlWMnAQ9eKNS0LVLfTprEWDedPPgADICjPP616vpgh0hTDBaqsfQjA+WrWoXUD7Gt0VJM8swzmvNeZyVXRXj0PReHTioKPzOQ8FadrFvYxaXeK7W6kGIsTmMdx9K6vV/B9tPYqWdnkRt3yjGajF3dFlmDyuQvDFdqj8eKVPEMkPy/aIuOuG3H9K5K+KrTnzR0FTpyUUoNG/o9vaWNnGm5fM7k9ara9t+SVHVlPDLniud+23d5MWtbS7kJPUDav5mrn2HUZo8zGO3XuXbOK5Zcy+JjjCCqe0ciEXGfkQBj/AHUQk0yS5Kgl2CY672xRLb6bCMX2uzTYPMULbV/IVF/auh2gxa6cZj2aXnP51XI5bJsf16EXsC3IlIWNml/65oTVtLPUJxhbZgP70zYrPm8W3CgLCtvbp2AGaiW71XU3Co1xLk9ACFpewn1ViXjm/hRsf2fLHj7RqMVuc9Ihk/rXN+Jb6KGKaysrqSToZrh2zuA6j6dKNWvl0lGgV1e7IxJIDkJ7A+vqa4m+uVuF2O8uC2WVcfN6DNfcZHw3Up03iaqvJrRbfM8LGZn7SXLzaHFavaalLcySOA4Y53hhgVlDS5GOJJ0X2AzXvfh/wNZT2a3Os2fms/zRwNIcKP8AaAxz7VFqMdpPe/2B4Z020im/5ebmOEARj0z/AJ9K6aWXyc3G68+yPOnnVJytFNnj2m+FbvUG22lheXbD+4pA/Hj+tdTB8M9Yjt2ubq3s9PgQbmaeXLAfQZ5r2nSdMt9E07yIm4A3SyueWPcmuE8Ta+2sXPkQMfscR4/6aN/e+npXXhcuVapyp6dzgeb1akrQiku5xtroUELhnnkkPbagUfr/AIVpRadZjrbh/TzGLf8A1qnVeKmRa+ghluFp/ZuZTxdaW8hY41SMIiqqg5CqoA/Sp0Qk/KM0IhYYHbqafHvnZ4rZlRUGZbh+FjHv/hW8uWEdNEc+snqNluBbARxgvMx2gKMkn0AHU1RvNKy4bXLlrdeq2MDAzN/vnov6n6Vam1qDTwYNHUmYjbJfOP3h9Qn90frWVHC8hLvlj/Ezc8+9TGEpK83yx/F/5G8Fy/DuWoroW8Rg0yBLCA9RB99/95z8x/OiOIdec9yar/aLWFfmnjz3AbP8s0w61bpkAp9cGoeKwlJWjJI0lQrz1szqPD1rY3WppHeSqicYU/xn0r07U7q08P6T57IrMBiOIEAf/qHrXE+G/GfheK0gtH2oyLy08fDN3Oea5z4g+KotY22Wnyg2ZGZ5F4UKP4B9e9fPYzErEVOa+iLo0Jp8rjq+/TzMjxH8QLmeV5Im8x2OEJ+79FX09zXEXWt6rqcuLq+37T8qOeB7VBJL5pebOGf5Yx/dX1/GqbRntXLD2k/evoenGnTprlijUivMSeVOoR+2DwamMwWTj7+Pl9APWqMNmZbQtM5XJxGuMk+/sKsQxlIxvYM+MFvUV7GGniJWhLbe5jNQ3GOM8etQMKtMKrtXTUQosZ0R2PRVNUrXynl2y8DGeTirc7bLKZu+AB+JrG3YPUk+9fP5jL94l2O2grxZ2d7Npk3geFU8qK6WTzNqpl2PTG70xXKqQJG9M5/OtOw0251W3fyE37R8xJwB+NZ9zBJA4LAq2MYI9K8ymlDS50SlcW34Z1IwCKlifaH6FtowKgV+3SlHyncPyrQk1YItOmgjhl823mLZDb9w/WpP7HntbaWLzFaJZAUcHGD6EGshpMlGPY7fwNWLW8kW/gWRyyAbAT2FZ8slLR6Ecrvo9DX0S/ePUJ1vGyJHzJjsw6EfSuwh1pltzBeMkiW4yCeRgcJ/gB9a4FZILe5dbhSXiJ2EfxDsDWna34uLMsWAmQkDeOCD6051JRfu7FqcovTYme5kkmcyp8pYlT1Gaj8xTF8hOCcrxz+NRzTMYShVR0ORyKaskjPnbkYJypzgViOTBWPQyEhevTININr7c4wRzj1qN0xh0T5uuM9RSu437WCA4yvvVozYp++CHztOGBPakOGJAIUk5Iz1PrTXdRIrY+U9uuaQmMMhA5VvTrmmIDK6uqOM56Ec5pPMchtvBBwQw6U7HAjUE5O4sOxpj7k3SBjhjkk9BQA5XyzKQNwHOD+tJ5nlxL5g6j71RNcMmWZcEDhh0NKwVhwCGIGRmmFiREc4CunB6+oqZQECk4AX06GqgIjUbeXHBx6VOqqD8nyt3UnrSLRcjlj353DPIFW4GZmBB2tnIU1jLHL5oYgMC3Wte0bC4cA9/asalkjto3bsalrcDlR1xk5retmJUHHy45NUNPjjljDMgVh1961FR4l3IwPtXmVZJux7tCHKtS15hVVIY4A4PrTTMHAA4PaowZB83UHqoGcUqqjSHrjHTpzWFjpH4yCMsM/wk0qeYHYbM5GQf6UqRg7mbOccAGrWUUREL9/r9alyKVjlxaN574UhQTjiormzIRsnJq2sN6b9w8gaN8kEdu+KfPBJhgxzjmuuo4052kcVFOtC8djz+7jG9snnPTFUsYPT8au3h+Y59apkqF5P5GvapP3T56qrSYRk+YKUkZP1oUrvXHr6Ux/vED1p21C75SeMjOePrXR6TcTI0XkRKzMAMbetcojFW4HFaUOsXtsiiLaHxgMByB6UpLsJXaOx1WW3ATzYlW477DwKxrMoxk2jAyaw3ur+5kzJKeepAra0q1fyyCCcnlvQVzVqSnHludeGqSpS5uW5ankQRsGOMqcVyk0q5+UkmuzvdMC4LbQgHG44NYT2VjEf3lzGCOoXmpowjR0Tb+RtXnOu7ySiYplfPC/TinKJ3PCn8q24YbQnEFrcTn1CYH51dS3vMfu9PjhUHGZDk10c03sjkcKUfil9xgx2dzMApDexrS0vSZ47hXkIRQwPzGugtPD99cvie8ES/wB2NRXoWkfDnQDaRz3Je5YrktOzMM9+BxTjTqS3diZ4jD01ezZZ0jxn4d0S1UXerxM4TBVMsR7DFcn4r8UWfiZ44dNstQuQhbbiHAOa9G0rw14ct7lVS1tJQW2qvkAYNbz6hoWkw/vJ7GzA/hyoI/AUToJe63cmOId+aKseBWXgbxPe/PbaCYkPR5ztpNU8K6xpjNHeXcUTrjKQDIH417BqPxS8K2IZPtjXTY6QpkH8a8w8VfEOx1e5kezsJVVh/HihUop6IJYirLqchJpylmE0skhHq1afh99P0+9/fRIFYYJPFYM2qXEjblVUz1rOe4dpCWldieoUVvH3Hc55JzVmz1WHxRpNhqKXESx2pXKea2W7dxV6++K+jRRlIYNQ1KUgAZPlR/r7+1eSrDckeYbW4KjuyY/nWvp1nLLhls2z7titpSded0QoRpKzZPrfiO7128M6WCWwKhQoYmqcGmahM26a68tfRe1dRB4enmYF5IYV/wBhdx/M1q2fhuB3w7SSHuxPFV7BR+KSQKoukbnLweH7WR1LyiWTHVjnH4V0GneFknZQqXU2eNsMWB+Zrr7XTtO02NWlDSYGRFCNzH6Adeadb69rVzefZtPgtNOfHyQSsJZSo/ifb8qD8a8+eLw9JtS963mVKq00o6C6Z4Aj3B5NHiUf3rucsf8AvkVoXmgfZF2RyW9vGBki3iCAD6mqHiLxL/ZkIi1nWwkiqD5NlH+9lPckfwr9a8+l+IlvLK8MUl3Gj8FndXXHuOa5YZrOT5qVK8TmrVKkdotnR6ncaJaM+/V4JZE6rGRK4ycAcZ5qOG2gkdJDHMm9cobmMqXPptPPSuUvons2kvbXZbvcgHz7UBCfQ8Vk2Wp6jc3ET3N/LLNnCyM3Kg8YrKWJrVk5U3yhSnKsrxdrHr1kII7Uz3NtCWjBc5RcJjsvrxWvo/iGKQKJ4y08vMdrGMsq+rdh9a467ttSuNKa3NyrTRIN5VSPMA5xwKxfBerS7tVRcPeMm3a2MlcjdjPfH8q82hSlWbqTd2duGStzPc9luZmntCfsyLz/AHlYisV7uSGbarFiP4AePyFZmlTmO9lR3CIACyA557c1t6mumxL5s1/GmBnG6u+jlv1l3qSsenRnCCtIpyXUsUxuMCJTyd7hT+AzmpJfEkzoY4kyxGBsUk1zs/ifQ7PcY4XuZAeOP6ms25+JEyBltba3tx6scmuipk2Fgt2yamKpQVpWbR0OzU7uQsunSnd/HLJt/TvUhtHiXN1d29sB1JYV5ze+NtSus7r+Vs/wQjA/Ssea/wBQuvnWNxk9ZGya455dCTtHRGMc1nG9tbnpdxL4ZiYtdX0984P3Q5K/0FUn8a6Pp/y2On28eO7kZ/SvPI7G9uSN8hO48AZbP4CtXT/Ct/OPMisZ5FOQWMe1eOuSelaRy+GzbZyPFSve9jfuPiJeXJ2xTbQeAkMf9aqLeaxqTFvKkYH+O5mCAfnVLFvZnypJQ5B+ZICDz/vdPyrUs9RiVh5VrEhH8T/O35n+gr1qHD2InHmjBRXdnPPHUr7tlm00XULzG6+iXB5W1haU/n0rTXwx5PzPp2s3jH+98i/kKs2WvTBQDM2B2BwK0z4hYJtViW7Ac5qp8PVPtT+7QX9pKK92CMLNzpYJt/C7wgDh3iLn86vz63eWGkebdMqXtwP3cSjBiTsT7n9KS81u5sR9svZGQD/Uwbzl29T7CuE1DVZr64eaVyzOckmu/K+GaSre1lql+ZliMyqVYci0IL+4aV2Zjknrmum8H+FQ+zVdQjyPvW8TD/x4j+QqLwn4aOoyDUr5P9FQ/ukb/lofU+3866PxN4hGkQra2o8zUJ+Io1GduehI/kK+hxeKcn9WofM+dxFZt+zhuQeI9buBOmi6V8+pXHysy/8ALJT3+v8AKtXQNBt9CsFgi+aZuZpSOXb/AAqv4Y8Pf2Rbtc3R8zUrjmaRjkjviqni7xF9ghbT7R/9KkX52H/LNT/U15tvaSVCjr3ff/gHPy/YiZXi/wAQ/aHbS7J8xA4nkX+I/wB0e3rXKqoz0pqJxVhFHpX0NChChDlibqKirIVFqZQO5AA6mmMyQoXcgKKy3um1GdkDmKzi/wBbIP5D3NXJ9TSFNyNDz/te8I5htYziSbufZfU1UuLyS5i8qBfIs4+gzgfUnuTVXUL+G3hRZQI4k/1Nsp5x6tXLX+szXR27tsY6KvAFeVi8ypYd8sfel+C/4J30MG5+89EblxrNraKVgUSP/fbp+XesW71y4nOHkJA6Angfh0rJJZ+STzTQnI7mvHqfWsS+atKyPShGnTVootPfSsuMn8OlRedI3UU3ac7SDuPbHNadtosrLHJcN5SMcFR94fXsKmWGowV5stSk9jPS5mjIIJHuDTpLqa5UIC7g9QMmusj0jTbVM7Mkc7m+Y/rVC81+2tyYLONcqcNJjgewFck1Sv7tzRKRhGxu523LBKT2AWpYbK4VgJ4pAo6jbzSXOuE5+aV2PRPMwo+uKp/2xeE/LIEH92Ncfr1rSOKUX8JLpXNediASU2ADaqnt2Ap+3aMenFZsOvXAOJSZF7huf51ehvLe6GEO1+616eGzGnKfv6HNUw7S0BxxVdx7VZb3qFxmvSnZq5hHQqXSM9nsUElpO3sP/r1VjsAc5YZAyQe1aUkoiVVYHlSc5xjmovnB3kbhn8ce1fJZhUbxEkuh6dCK5Cxpto0Eyujsdoz14OenH1p+vJJJBG0iDzIxgsvQ0yC+WFVD7sD+NDUt9cx3MLRvJlSeCPT6eted73PzM20sc2rDPPfBp2/Bx/Wi5RQchcYFRhGb/GulSIsSM2QV65pjMxcEDkHj60/7M5G4crjOatLZSgIzKdp6PRzArDwftOJHVvMAAOO9bItmiT92PvADY3GKrWEQtHBYOHHTdgfjVrh0Rixyr7j/AFFYybbExBEYZF6BduHNNkkY7FKg/Meh6jtSLJMsbFl3KzZAB5xUUg3yAglSvIyPvU0iSXerNtDsjenamSx5dQRvUnk+hqBWYgkggI2M1J54yAGwfXsapIRKgTzCVYjI+7mmsC8iyAkbcggikkXAMgOB0OO9My7opVyjjkZHH40wEkZd+0SFG9uhpTvA2Y+Ug96kwu8KQCwGRx0zUJABC7CdxzgH7p9aAFdsQFCuQBz7+tB4IKqQ5HcYzRl1DITnHTPFKwZk2EEKehzTHYZ5eXcEAqeFIPIpyhWAVlIOckilRS8TK6gMBkkdj61KYFUCWMkbQMjsfelcpIuWQSSUkIVXjjtit23t4AybgoIHJXpzWLAVDqrfeIPINX0STd+7kyQRhWrkq3bPUw1oq50UDojMAAAPQ8GrMThwVBHHY9jWRDBIdsnPoQO9alnE/nFWXaSPzrzqlj2aTb3LvGwkdenWjy8KjJnkfdPSp0h3BmUgMPyqx5agDI49fSsOY6OUqO6xuhBJzwfWpEmJmI249OKctvkklup44qYQsrDcCRn71K6CxX0jw3qE+p+bNIF3khF9q19W8PvYxTBwGby2OU57Vq2l9YaXP5t1qVquFz+8kA2Vja7430BjLHa6hJcNIhDiNC4JPvivWlhadSfO02eFTxNSlH2aaijxa+tZmztU9e9UlsZGXrz6V2JgkvmxZ6ZezEnAymK2LDwD4rv2HlaMlsv96Y4x+ddsZTSskcko0b3lK/ocJBpbO64DDmrJ0b5juwpz/Ea9Ttvg9rDqJNQ1iOFeMrCuTVTUPAOl6ZcSxNJPctGcFpDjP4UuSo3dsPbUYrSNzzVbKyiP7y4U47LzViK0jmbEFnPMx77cCutl02zt5oEit0QEnt2xVyCaC3ySyKBVqinq2ZvFyt7sUjIsvBmtzqGW1t4EwPvkufyFbFl8PNVu7kW8uqPb7u4i2DH862j49tra0CpOqyBdrAyYz7isaf4qQ2t0kiB7oo247zgE/wCFdioUYRulqcjxWIm7N6HRWvwd0UEPf6rd3bZwAnQmup0/4feF9PRZINGjcg5zN82R+NeQ3Hxg8QSRLBp8MVsig7PKjywz7msS61/xhrLZuLq8YHoGfaBmslBsOfuev+LV06wtoUjuLRAGY7Y9owCeM4rza/1eyRXAnVmLDAHPesSLwzqt0czTqCeuWLGtS28FNx5jSt/ujAp2s9WJXeyJf+EtghYmKJ3+vAqRPGuszRmG0tGaM9Bhmx7jFalj4NijdXW25U9ZGroYPD5KgM6BfTk1Dk4v3S1C695HA3F34m1BgJJLheyoh24pYvCWp3DAyRbmb/npJk16XDp2l2zKJb2JM8ndIq4/AVpQajoFqrLC89y44P2eBmH/AH0eP1rKeJUPiepSpp7M83h+HV+y7pJ7eEd9qljUh+H8aDM9/I3siAV2l5raXD+Va2zIxPR3Dsf+Apmq32HVJlDSJ5EZ53TFYhj6cmueWZUl1K9kkcLdeELaHhEeUerNTbTw60bloykC4wWQ5JH1Fds1jYwE+fdyzt/dt4uP++3pVIdgtlpcW7s9yxmYfh92s3mE5L3YfeZuVKD1l9xzEHhtbiX5GluX77QW5/DNazaXDZRlLmaG2HdWkAb/AL5XJroI9B1W+T/Tbu5EXeOMCJP6fyq5BpGj6WAW+xI453SN5rf4VzSzCtaylb0Dmjvb7zl7a3a4GzTbK7uz2YJsT8zzVm70O8s4kl1fUYNMhkdY0SPMkjEnAArqm1eDGyEXtz2AiTy0/SuV8XiDVdN8meKzspImEkbSXHzk+h69awjWq1JpTdkPVrRGK1xPJqd/Y2OrTJYaSrBm3Z86bJ4P1PGOwWq0fiPTtJ0GTVbZ3OsFjDFG/Ku+MbsHqBya5u78VakY5bceXGDMJXCRLlyM91AzwT+dUr6dr21+z20BTMolDquCD6evWuz6lGcEqnT8f+HORxi5pvoVtIli1jW7mbV3uLi3t4mubjb8zzMO5z2z+AAoS4nkRZZNk9m8vkmIhcqSMgrj7uB3Hep9F0PxFbasL/S7eQyBSrZQkMCMEHArpI/AXiS/hgF3bi2hgTbGAqwgDryTjJ9+teimrJI39ok7mJZaiml6etpJ/pEjFiql8DGcDP5ZqCzmjhkVktYtwbeoBZuc59eldTa/D+zshvutS0yA56yT+Y35DNXE03wzaBVk1eWYk8i2tun4tXN9WjdvucycINtLcxm8Ta1LPHLFuR4wQpUYxn61ijTr19ROofbWt587sxHBBrsn1Dwxan9zp13c4/iuJwi/kKrTeNbO1XFnpum27D+IR+Y3/j2a0hRhTjaJSqztZaFOJdQuptzz3N1LnPGcA/ReK010LXrxQwsboKejyDav5tWb/wALH1ZYGgtJzGh7QwqmPocZFZc2u6xqMjNNLM7E5LSyk1opWVkJub3Z0v8AwhU4Vmv9QtLcKcMktyM/98rTDo3hqzYiXWFlIXLC3tywJ9ASf1rlg85+aV1PoAuf1NPBAPPOOozU8yJOke98L2ykQWd9dNuHzSSCNcemBTl8U2lujLaeHtPjY9Hm3SEfma5guA2dqjB4yc1nX+sxWc3llS8oGeDwPqacbt6DV29Du38V65OVna8htIlPyiGFV/BRjP41SutTv9QTypbyd4yMFWkJyPeuLt9Vd382NVkHddxP866fTdQtLpdsZKv1aN+GH+I+lfWZTDBRV07z8/0OHGRrJXa0HCDHQY/CrMKspFThFIyDmnqqqcswUAElj/CB1Ne9OoranmxnJuyLEcvlKNzhT2GeTWl/aUOmLt81GvDH5j4O5bdP7x9WPQD8e1eeX2qXOpTH7KWVJCI7aHA5HQE+56k1OdttbLZxPvwd00n/AD1f1+g6Aen1ryqMvr03CGiW7PQnSdKKcnqzR1PVptTu2nlY4xhVJzgdq0/C3h59buvOnBWxiPzn++f7o/qaz/DuhXGv34hjykCHdNLj7o9B7mvWXax8P6OSVEVrbrhVHf0H1Nb4/FKhFYejv+RwYis4+7Hcra5rNv4e0vdtXfjZBEOM/wD1hWZ4S0GZ5217Vcvez/NGrD7gPf8Aw9BVLQtOuPFWrnXNTT/RI2xBEejY7D2Hf1NdtqN9BpljJd3DbY4x+Z7AV49R+yXsYaye/wDl/mc0VyK3Vmd4j1uPRLHcuGupciFPf1PsK8tZ5J5nlldnkc7mY9San1DULjV7+S8uPvueFHRR2ApkaD8a9rBYRYeF38T3NIqyFRKJZkhTcxAxT3YIhJrntUu8IWkbaucY9TXZpZylokbU6bnKyG3l7JfziGNtqnjPoPWob/WYNPhW2sSGKD73YHufc+/5Vh3GoE7o4M5br2zUMdnJKSz5x7V87XxlfGTcMOrLue1ChClFcwySWa6kZmYsx5JpPJCrzzWiLURRbiNqisq8vFX5UxS+rUcHDnqas0UpVHZDJZFi6nk0yC6UhkljOD3FVVzIxd8nmtTT40z9qmRfLt+gA+839cV5FXGVKk7rY6vYxUddzYsIBYLHLOnnTsM57Rr2/GlvNaiUsinLE8KOTWTeX5CFlkcyScsD2qp532VAkY/fMNzuRkjPYe9YSm5PUaVi5dXV1OM3E/kRt0Xufw61kOV3fuixTOBu6mpJQ7SZbdubCgN1FMkG3gduKhlEXLPjk81t22hBIxJfSmLeMrEi7pD7kdvxp+hWaRxNqMyg4OIQw4z3Y+wrXkR5rcy20xdjyWB5Y/WkRKXQyJNNtFyUtb0D+8XX+WKoyWLBs2spdhyY2XbIPoOh/CpBqTrMyv5iMpwSshyPzq358d3tWc7txASdRhlbtu/xo0YJsr2l7537uQ/OPun1q0AXOFGSeg9az7y3kErEjF1ENzY/5aL/AHvqKUPJdRq4lEaYw5Hr7fWvSw2YSpQ5Z6mNSipPmRPcF1kOza2wgZB9OtBxhuSRjjB6H2qNSsTOFU+UFAyTz70MrqQi4KlQVPf8a8mrL2lRz7m8NFYSVYyWMgPCjBB5pCo24MgYep4NIC7hlbKt0Kkd6W3XzWRNqksfl+lRYq4wocEcYBwSfSrIsAsWV2vgc7T0qNYpY5/KcFTnIz6VaSZkjVFUlRxuAo1E2OjhRLddnzYwTkZBP17VIJ45ZgpXGRleOPypm9HYBCBIBgYGB+VN8lg4bKjGV4HrQo9xD3djcIN4HORlcj/61KZEAkXIGR82O2elMbYpX5yroMhsdRSSFAp27VLcBscU7AI+9Jo2DZDLgDuaVZzu2uenG1hTIyGhAk4IP4ihRuf95jMZ4YHn6UxMWRiGOxfqvf61Euxjv27vfGRT5RIy5wRtbGfX6U+XCMufkwcEEcGgNhyEM2FABJ5B6EVBKyJKqjdtHXnnFNEyqx5JXPFOd0lKh0JP8LDrQFiR13plQWYchScH8KYz7WIkRimM78dKarMsm11yvZqsYRy2WAVl4GeQaAITE52t5mFA+9jORUgaNmMbMR6MD0ot4mSLdvEnYqOo/wAaHiUzbs53DgEdDQy4q7LMSKr5JUBhgMB19atmHbGAQACPlwODUFvsRtsi7vcipZ32R8SBl3cc9qwk9bHXGCUbsfC2cb0U46EHvWjAjSsqgcg4P9KyoIypAQ7wT3PNdBpfyOcpuH06VhW0R24VKTsalvbNE4Usc9QMVuxoA6Ajr0NU1ZVQOwwwXmrUUuQpGM9hmvLqO70PagrFoRp554JXGTjjNTiM84556HsKqB23nIK575q9bkOVJIJzzWLKm2iNUIDKTSqh6ZyDVkovLAY+hoWNTk5xxUGXtCKw8EaArCeWMSFxu8yRTJyevXitiLS9FgISGXay5LARhQoH0FeVS+Lb5JJIlXegc4XJOPpimjUvEF9H5cEc4jJ4AGAfxNfeKrGMbI+H9nLmu2fQFvqNhZQQvI9rawtHu3M6gg56Vn3fxD8OWZIfUDOw7QIWFeLweFNdv2DTyxxA93Ysa27P4fxHBvNRnfHURgKK43bqdCv0R1l98YrOJT9j012IPWaQKPyFcFq/ju81W5kdY0UyHO2NS1dRH4Q0K1Xi1EjesrFjTxo8RbZaxgHsqJ/hS5oorlkzzmQ6veyqTG8YwQGfIA/AUn9kSMM3F3M3+zGoUfmf8K9Im0JYU3XMiJz0llVf0rHuJdPhlMUTRySg/dhQuan2sJO3MPkcVqcY2iQOmEt5Cc/eZyx/oKmg8OxD78SqP9rk11aWt/d4aLS5gg/iuHEYqzBoF5OcNdQJ6raxGZh+PSk8Vh6as5/qZuMpbL9DCt7CGFcRxZx3Aq2kKKd0hjjA7ua3v7BsYD/pdxK7f3ZrgLn/AIAmTWlaaMmB9g0l3x0cQiMf99SZP6VzzzWkl7sW/UFTl1dvQwLZ4f8AlkJpz/0xiJH59K0Il1CVcQWG33lkHH4LmujXRL1sefc2tovoMyv+vH6VKNCsSAZlvtQx/wA9X2R/lwK4Z5tOXwpL5XNFTS3bOXP2iM7LjVreFs/6uBN7/wBT+lTxaNcXvKWWp3gP8dzJ5Kfkef0rplmh05SkB0zT1Ax+7G9/0qhLqtpM+Hur++buoPlr+Q5rndevW2bYnVhDsVV0JbQA3N3ptiO6Qx+a/wCbf4VYjs9PlIEdrf6m3YzEhPy4FLHcTxjdZ6LHEP8Ano8ZJ/Nqr3eqagRtuNStoB/dNwq/ouTTjhKs91+JhLFdvwNQQ6jHHtjjstNi7gEA1Slh08MWutUkuG7iJP6mudn1Cz583WEP/XCFpD+bYFUJNT0cHkandn/blWJT+C5rqhg5Lrb0OZ1XLp97Onl1jQ7Ifu7NHYfxXEmf0qo/jjPyW7qnH3baDn865r+3LOLm10OyQjo0xaU/qaRvFWqKMRTxWox0t4VT+QrZYOHXUXPI6A6hrGpHMGj6hc5/imZgv9Kd9m1+MZcaXpw7+ZIm7+ZNcdPq+o3THz765kB/vSk1Qmu4lGZJBn3NaLD0+1ylUl0OyvIlmjKaj4wjKnqlsHf+WBWUdP8ABsfLz6ndt32qIwfzJrln1W3RSA5OPQVWfVpXOIYfoTkmtYwjHZDvNnYLd+GLU5tfDXm46Nd3LN+gwKkbxhJbj/RNN0u0GOqW4OPxbNcM7alKecov1xTBZyOxMso4HPOau4rd2dZc+PNTcHfq8oGPuw/KP0xWFceIZJ2ZneaZjzmRyaqCzhUDeztk1MsMMWSIx6njJoHZFZtSuX5SMDPoM03F/OBlyoPbOKtmXsB+VIZNuScjmgCmLF2I8yU49AP8alSzgTkIePU9ak3Ec44GTk0hkA5AyTxmkO7JRgfIqqMckClMoRtpI6/rVcO2eOM9xTCN54Jx2osK3cstLnkdM9MdKiefCjBC54xTPLbGWLhR39T6Vp6b4cvtVha4gi/dB9u8j/P41Sg3sg0MxpGK4XpyCaofYIjdyXMh3k9FYZx6muuPgrUbdI5Jtqx7zlSfmC92x3z2xW1D4e8P6XBELy5DzTKwODwmfarVOQ+dLY83+xwyncE8tuoZOKfcQXNn810jqin5Z1H3fr6V3scfha0adiS8JKbVPXcpyQPbFQP4ps42ldLbe825WDAEFf4RjvxWkE4u6Y+d9jnLDWpoQEnzKhHyyJz+YqTUdVe+tzawgrE5HnP0yo/hrNvrFmuZHsUEG/5jApJC/wCFGgrPd6izXSlre1GWQc+Y/wDCnvk8n2Br1aeYYitD6vu31M3hqUX7W23Q04IvskfmsMTyphR/zzQ/1P8AL61b0vTLnWNRjsrVcyOeWI4Ve5PtUVxDcfaUWb57qdxthXlyT047fjXsPhHw5H4f075wGvJwGmcDp6KPYV7rxNDA4b2dF3l+p5mJqS+KW7LulaTaaHpi2sAARAWeRurHuxrj7pp/G2vraW5ZNLtjl29ff6noPzq/4u1iW5uF0HTsvLKdsxQ+v8H+NdHoWjw6JpqW0eGf70r4+83+FeSpOjD20/jlt/n/AJHnpW957l2GCG0t0hhRY4Y12qo6ACvNPFWuNq995MLf6HA2F/227t/hXXeLNZttO0u4WZzt2/OFODz0Ue5/+vXkkM8ut3azTBUgiclUQkKT2GPQUsumvb7Xf9anZHCP2XtZuxpIvHSpeEGTSjA54z7VWuJOOvFfTq7OUiuJieO1YWqJHcxeQ4zzkkdjV+aXuCcnoB6etUvLMjqqgu7naqqMkk9BRN05RcG9Op20U42djLjso4AdoJPqeTTizxkbWKjuBW9quh3OklEumh85h88aNuMZPZj0z7ViyJwcdQc1hSp0uS9HY6nKV/eMrWLyQIke7JIzWJsZs8ljn8q2r+Bp7yMKm47eOM1XbTpFcpIVVgckb+g96+RzWo5YiSfQ9LDtRgrFZo9m3b90fzq9eSm1gjt0429T701LKHK/Mhyw6HNVbqUvM5b7rk7fbFedF6G17jdzXVyrPjGRkdgBRHKzSu4xliTuI+6KrjcGPJFTQj73uP61SGWVQkrI3GASB/WqjqZJUjHViB9TWjINsTf7uPzNRaVH5uvWy9VV8n8OaGI6mXTfN0ya3UlY7eHaNvdv/rnNcha38+mXAKMdp+8h6Gunu2vijGEDymYlmUZNYF7El5MEjyLgDLM2FUjHJPvQ09yYruR61CDcrfQqfInUPkdAehFV7Nma4iHYuOPxrbtQ58MXKNH5ixI4eIvtzyMN77TzisnR4GmvbcAdXBNIrob2qBZpWEY23EADoT/EO9YkYVLrahxHOu5BnofT8DxWhcXQ/tSaUYKwuOn908MKo30fleYo5MMu9T/st/8AXFDWglsWEt5imZDs7A9/yrRjFmsiSMr/AHdu7f19OKggvm8pY5YhMhAK+o+hp1xCfJVkZXVumeDn0+tc7jrZmb1eosrQRssiqxLDksQfyqpFbp9q3xsy7F4XHWnYVB5DnBJBIbv61KxCtndgRrtYAdKpRsik7CDz3jKgAAHAY8rioYZvLMmAVAbkDpmpVWSKMFH3gDJ9cfSovOXzNhTbuGciqsArkrcb8KNw5I65qRJGdsdR0w3+NQbS53MV4yBgdqejAqImbI4oGLNGVTLZKH35FKillV1cA4+6RwRT5w3ltIhJwM7cUxHSRcumGIxnGCKBXJFAVjnbg8YHSoGCAhyGG/g7WBxU0ahQrhicAgkHrUcpf5nTJAA496LAGD5BzISByDjFOjkDRxofmD9jzTQ3yKxAQnoO1LCjLkh8KPurjNFgGw2qiaQSrkZ4pPLSKObnOxsKT1FOd2dSF++jZxninNIxHlyAAHrnmnYLgDG0K7sj1ZetRlHXG0q4J4wcUqx5QAcPnPHeifDo3OCvIyO1A0PLOrA7WDenerDBZlwDtcc81XjkJdQrD5RkFqkdg/zLlZD1HbNSaJ22HxTyRuQ+QcetJPL5iOuOfvA4qF5DtxIDgdD3H402JWLH94AM8ADORU8qLc2zQt2EcYJJBzk1v6Vco821fvEcH1rnFiBYIo5IyGrZ0lSjkTYEi/dYdxXPXiuU7MJN851kbyNGGkUA+nWrltuAAdMRn26VQtZA2CDvbGD2q/ZM+7a443bTmvImrH0UNVc0E3DqgKVYjRY2JQ8YztFJChBHzHPpU24B8Mo5HBrnZM5X0QAkEhu3tSK5VcHse/emg/OrDqODmnzFjFnjpxmpsRbUx49IAupDhVYvnIGSa3LPSCg3CFj6s/FPNq1hcl77WLeJFOTFax72/OpI762mb/RNH1DUW/56XEm1fyFfQVcfFfAm/wAEfLxSXxaDmeGBW33CZHVUyxH5VWbUXZMWmm31x2yVEan8601uNZReINI0yIjkNl3pPtJL4m1W6u2PHl20QjX+Wa5o5hXvaEF+ZNSVL7TMv/iezKdllZWg6+ZMS5H9Ki/sW/1A/wCl67dyjvHZrsUf98j+tbPlXTNug0zb6SXGWP5scVHLFdSLi61CFFH8Hm/0WqlPF1fidjneJpQ+FXMyPwxolmQ00EO/1upt7flya04IU2+XZWlxIvrDEIV/76bJqET6dZcnUAD/ANMYBn8zVefXNPJ+7e3R/wCms+0fkKy+qSe7IeN7I1WsZBhriawtcfxSN57/AK8fpT8aQw23F9eXxH8CZCf98rgVzreII4TmDT7OLvllLn9apz+K77BC3jIp/hhUIP0prBLrL7iHipPodzDdR2yf8S/QmQDo7KEH5mmT61egt5lxYWw9Gm3H8hXmlzrNxN9+VmJ6l2Jqk94z9XJ9ccCtFgaO7V/VkPEVOmh6Fca/bxkmXW+e/wBng/xxWTceJtLycpqF43/TSUKD+VcY0wPPU1E82e/4V0xpQjtFEOUpbnUy+K9gxa6VZQ+hkBkP6nFUpfFWrvkC+MI9IEWMfoKwd4x600vj0HrzWqFyl+fUJ7g5mnlmP/TSQn+dVvOIBwQOewqr5wzgEE01pSQePbpT0HyFoyA01n49KpNcKBy4XnnmonvoBwZUB785pjUCw99Gp2qruRxhVziq73V3I37uEL6FjzSJdLIuY23gdOKUueuffrTKtYhaO6l/111tB/hBpq2MA+Z5GP44qYuSwQ5waRXb+6B1AxRcoBDBHyFXPvzTw64+UY7ECq5Zi24jqOnpijcxDHOQegHFKwEok4yc+9NL5IA49MetQgM2QpJIHOBnNWLS0ub+RYrWIuxXcNvpVKN9gIzJgkDPHG739MU0OMY3E46+3vWpb+GdUlKKtrIAWK/N8pBB561t6b4ILq0upOqRL/Dnljzx7fWtVSk+hPMkcaJFIOf72PqaX5njzHGzY49zXYWuiaXabrq+mhMUTY8tW+ZwOCafeazocF5AoiMiRZwy4AXoRkd6r2Vt2LmvsjlLXTb+8dRFAztjcQATtHTn05rXtvB2pTzKJ8Qb87Q3U7Tg/TrVy68fmKVzp1vHGrDDSBAGb6+1ZMvivUJnkd23ZP3gfu564p2prcfvM6G38I2FrE019dZYICoJAUMc8e54q1FaeFrEDMwyqgnOCSfU/hxXn+o393eHzZZWbJABJ7VB5gJyTyvyksaPaRWyDkfVnb3Ov6HYxxpa2fmLHcmb5unsPoKr3nj66YstnGkMZyqxhcKD/jXGhiwV25GOo4BPrUrRBiCqqSpGPQetLnlIOVF+513UrqTfNcO7BTglu/sKoT3dxOmWcsx9adFC886NFHvY5AwMn6Yq5Nocu1MHBA3ESgxlW/HrWsaMpBdIzAzbSCRtyBVqEeXJ5jfKNm4E9h7Vd0zRorm/EVxPHDbqeCD94+megJ9zV6/8H6zfySmx/s+by18xrOKf54lA4yGxu+vSh0uV2ZtTs9TktQ1aYL9nt8eZKcKqHpn37k131tp//CF+FrbULsR/arhC0CN1ZiOXI7KOn0+tcz4C0a0k8QXGq6+xW30xt7W2MvNJ1C+w7k1W8c+JbjXdTmmuTtZ8KETpGnZB7U4SlFO25c0mzuvhZFYzte+INSuVmvTMUTdyVOMl/wAegr0TU9dih025ktcvMkZKDpk18x6bqupaPbTPaTlFL7ZE7fWr0uqapLf+VJqE5jkQ+WVOOcU4V4xtdbHlYnAVqtZz5lY9L8J+JNPt9blluQizSIfLklf+LPP4mvQdK1xNXuJjE8a2dsu+5uM/Kg9M+tfMPkmaymDMftUUm8tnkrj/ABr0+xupk8BWlrbyGK0uAsjwpxvJPJPr0rprYp4mfMlYJZbCM1OUtOxn/EjxmdXvWa2j8u2BKWyBcYXoZG9z2rmtK1loLSNPMRPQEYz75qveQy/2xd2dzIM3W1opCOP9ke3pTbayN3ZNaHi4tQSq/wB5c8/iKeDrzw07xO6tCE4WZ19tqJlVQ64PZh0P41t2WkDUU33ErRQdBsGWc/0HvXPaLps11FDcWoBKkJNCRxn/AOv617T4b0BYvK89MgAYQ44r26+YWo32Z4jpqNXljqcXFo9p9n8gPdIg5Xz1Eig/zFJHpLadN5zRqt2g328sCgA/T/CvZm0+3ePaY0wR0IrkfEOmRxRtEPlRuVPdW9RXj0sUqsuXudtVVcOk57Hk2qCK/hlnRWhuoRm7twco2T/rFzz9RXJmSJ5jGrZYgg/X2rrblXj1u3kkyplkMUn8jXIeIbP+x9cKxg+Vw8ee47124fFSwkvZfZbN7RrLm6mRqN7JbXHlpuG5QTtOM+1UzdoqAhDuUdTj/Jo1pw+obgCFKjHGOKoYwc/jXkY5qVeUl3O6jH3EX4LkyXCiP5dw7/Sqlw4eZgPur8q/SpLP/j7jz3zUbqBdOp+5uwa41oagwAiQ5y2efYVJCw3Aep/KqwYqcAVLEpHzsDg9D60IDSdw0TY5GB/OjQudej+jfyNV1P8ArlHTAP8AKn6VIItetz6tg/jxTEzs47pdPs5LiQ4jUZPGaxV1Oy1KUO1kwGdvmEDv7elP8R3AWxSzHWTqPp0rM0aF/NjhdUZS/wApI5XOM/ypttkrVXLMN8mpXUthbxeQGLFPm4fAwQ1Nle30C3aJHWS9YfMR0T/69S22mQHULuWzlPnKT5UTe5wSCK5m4H+kSAEkByBnr1pDSvoX7LLyPu/jUgn6irN2fMjVu8lrz9Rg/wBKr2BA2k4GBUjuDDb4IOIWBx9DSDqRQzmNIW42nhqtyASDzFJ+Ujcg71UtY1NkNykt09wPWtBc4ETDLEcev1qWTIkJ/wBWcMWzgjriog0TmYMGwepB9OKd5iq+NuHPJzUS7xKcAYPJJ70hDzuRBsO8Dow60hErAyFFZehBHzU2S3Z4WaNuV52g0+OVSUBJOBnmgZAqtHIApJVvm+lTw+SyLlBwfypyo8MchU5Ofl56io0COW3Bk385xjBoFcVn2z7ex5U+1PaQZUsAzL0NMl3IphJ5I+ViODUahGYxuxEi+h4pgWTh4tgUKcfdPTFQhZFc8sEHc96WUSZj3SBiP4u2KfhkTDNuTs/agCAlJdysrAk46d/Wnv8A6NGoZiwBH3u9V0Zkdo5XKgDg4zmrZaN9rEhwooGDwlZRKgIZ/wDlmT096QITKFYqWTkU9n3lGUnKdcDrTBK4lbIO0nKmkIdKCrGUR88AkdCPWgMkxGRtbv6GpEK73Jb5WA+XHANVHaMXBG3J7Ed/wouCGMDEWyx4PFKsucYPNXU8qVV4AYfhUf2eNiqgbVU9vekarUSKVZPkJBx0yM4NTCzXcChUAj5Tk/lSRMhdoiB8vqKspbP8yhlx1VialuxSiwtG3fxYwecitOGUb8AYbrurOSF45juGGZc8dDitO0tvtGGB5U8VhUa6nbh4u+hvWCj92xkIJ7DpXSwkvHs6uDnp1rnrGNAFDqSQcjnoa6e2VSEcA5xtryK0kz36UWldllhtAOMhj+VOcDYoA5zxk0zO4bGGMnHPFObGzqV2nIPWuaw2SkIUGRtJ7jrTHzvXZllHGfShWXPPQmmqp3kbhxQiVoXRBp9tMWafcwP/ACzhBP5sakbU7YcbbmQD/npNgfkK5e5u7hppPnCDPWqMt3ED89xvPsa932ceiPz91Kj3Z1Umu28RykFqrepTef1qtJ4puWBWN5AOwjAT+Vcm+oxIfkj/ABaoG1WZhhPyAq1FkcrZ0cuq3kvLtgertmqUl9n/AFlwxB7LwKwGuJXySf1zUWScbmNPlK5DYfUIgTsGfqagk1CRsbR9aob+MKKNxxycevNNJFKBYa4Y8s35VH5pJJH5VCzjpmmmcAZ4HuaaQ+Un359aYX5z/Os+bU4IzgPkj0rPl1d2JEYAHv1qkmWqbN5pe5aq0l9BGeZFz6Zrn5ryeb70h+lQZJ5p8pagbkurR9FYn0xVdtTLZ+VgPrWXjGcmhiPXgU7IrlRotqMzcKFX9TUMl3Mw5lJH161V5wQDj1pY7aV2/dwue2ccU7DskO3ZUktx9aA4TnuR3rZsPCGuagC0Nk5UMAckD+dbFp8NdWuZWFx5dtAvLyzHt6Ad+lWqcn0E5xRyi3cwI+fv6dKcL1zxln7egr0b/hBvD1mrJNftJJs/5aHG09Sfpx+tLFL4btbvcTGqRxorRrGGDt6j/Cq9i+rM3UT2PPVe9ud0cMbnAycKTj3z6Vs2ng/XL8Kf9WjkKHZvlyRmumn8YaRHO32fTIQQCvmqAC4PUEYxg1RvfHl1cFfs6eWyEEE4wOOKfs6a3YryeyHWXw9uek2oLG29kbcM5x3A9Kut4R0qwijN3fLwx8xs898bR6965R/EeoyXHnfanEo/hBrNnvZ5wzNK8jA7iCaalT6IOWT3Z2l1f+GbdxHawBdxw7pzvGOVAPT60DxhY2duY7S0jjAIJI6kY7n2riGw77jgHvn0qEEhTk4wx6jvR7V9B+zR1V1411C6kDqyrjleOn0rJu9c1C7kdpZ2GRzzj8KzRvOMAjjkjsPSkxvX5/4uWxUucn1KUUhz3Mkrjazk56n0ok2uoDE7VwWz3/8ArU0ZCAPhGzgEUY83054IA9KjUdhJCyhmG0bRn1OfU1LFKJYlwSM9Mion+csVA27eD270uQFjAxuYAr+AosBKxDeYgU7QPm96jIfaWwFCkHJ6H/GlaQxrKwX+LnNKg3J5cnOcs5P8IPT8apIRJvEhRFwFz6Z4qWGPzpVB3BlbaQp4z6mmI7h8BPnDbM4xx6/lU1qxzuGf9ZggjHGRn6100YJsym7I3dBt7l7+HT7AiJpDtaTb2r1KPwHOthsluPtkRHzRyrz+B7GuJ8N3/wBj1WB1VPLDfOduWPb8sc17lb3UUln5qsCuM8V2V5yopchy0VGrJqTseB+LNA/saKSEbtrZKn1Hv71neG5Z7PQ9S8SX0jHZCbKBmPzMo5f6/wAK/ia7f4n3cf2IuCGEb7fpmqFvdeEdR8Hafpl4sb20EYMmLoREueTuGQeua3rWlTjJrUnDVmou/c868K6iJotWt5U3XN028Nu45HpWR4htl2pOOH6MO59Pxr0Wc/D3T4pP7PFnbXRQrHN9oaQqT7biDXG6+sibLiJvmlw4wOAw4YfnyPrXnN2O+NVSmYsSSSMskdrLLFcjbMiISUb+8v8An1qT+x9ReBoHt5A0RzBKxCgj05/Son1a+VvLluJgTgYLlajMlwZZY3AMsS7mDEk49ueaytHdm92WX0+8V4rotbQzjiVWmXDfl610/h4wyWc9mJUP2Z8L83G1jwM+zcfiK40zOtvFNlBDK20sqD5cdc1raDdSWGuzWk7/ALmddsn+0OxB9hyPpVwaT0M6y5oM6weBNS8VWizwTWtuqysqtO5DAA4PAB71t2/wouxdQXlxr9tHcoAZDFAxDH8SOo61Qju9StOLe52K5y6mPOHHDbc9jwfxrK1bX9e0/VQJdSl+xzD5SFVdoPuB2Nd/sn8SPPVWrL3VY9I0jw7pnh65muorqS6kC8RlQqLz1x3x711Wj6gjSswfcwbLc14XaavfSyy2N/ezzbsvGXkJyR1H0xXUaX4jaKDy4nCy25Cvu6lexNdP1X2kd9Tz60a0ail2Pdo7uJ03bgK4vxfeAxokTAuXB+grlV8bQXVojK7xlwVDp0DDrxWNr/jS1hhaK0WRpdvEkg4z6+5rCjgZUpe0ex01cTUxMVTa1M/zFvvFaxOwCxO7qCfvY6/rVXxZo0mq/ZRAAJBKIyf9k9TXOaXq7JrSzuxJWQP+HQ/pXfX23yHLPtXGd+fu+9Y4mak9DuoQcdDzvxvp9vBqNptkA2wBGAxnjgE1zXkQIVZmkIJ4IAwavak9y1/OblzLcRttbPdfb271SfaV9gc4NedJnfHYBCEn8zeFAORnv7VFdLsvWbs3PP8AKnyN5kO4DOOSKbdDzYkIIJA456is7lplXpLtIwN3T0FSNKd7A8YOBjtUDMWbJ69Kez4cNjOefxp3KLQY71PZlwaiLmOaOT+JWBpglJ2rnpzSyPuBbHXnFMVjodZTzp7a8U5SVPyPX/H8qn0wAXEbehJ/SqWm3C3mltZyt80fKn0FNgu/szbmBbZ1Cnr9Kq6JXYoveXKXvmH93LExxsGMc8/nUtxFb6gHuVxDOBudAOG9xUd/dR3l0rRRbDt+ZieWPvVcHCb8cHg1F9R7EoWI26hd288tzwKWCBnkfrtBI471JDauzHDY3LyCOlSWwcTso+9nDYPepbJchSoWWNFGAxwfarEqjeqEsuTwT29qrylVuCspKD7wIHNWojHKyNu3YTB96RDGlGlcrID5icBvUVCiSyRv5eCykgqTycelWTxc535ymAKgiV4t27hX5BHrQFxY5RGo6rIOoPekZhJkrw393sfpRLIsiEsu5umR1prxgKWQMD/ErdRTGJ5gdSrsRjripCfMQIrcnoSaiTZLnKAvxzVholZVKAJIp5XoGoFccI5CrRyKCmM5zVWRfMucKNg/iI9qs+eVOG4buDUCfJKzbTggDAoAm8onC53Rn+LPSnIm2Mq4GCemc0w/cD7ivfGOKSOX7QNoO2THB7NQBXuI1yPM3AKeT3xS+WEHmRNvXrx1A/qKmZGkVlkQgA/5FOilQHBjAA44HIFMdyCOUgEjPoT9elXWKlVjYZAAFRkOieYyrIn97vj6VHIcbZI2Lp1PPSgl6iIcu0Y45I+gomiSI+apyAccjpTCx87evcc1KuWzx8p6570FpMdEvlrvY4ZzwM8Va5R8q3JGDmoVJWURlsLjKkVP5e9W+c81DNIpvQgkiOGmU59eO1XbVGSENKMbuhJpkKbcg8g+orUhtlkh4+YkY2kcVlOSOilTkEYEpA2hznj2rYtrUR5CrgsdwH8xWLbKyzhcFWU9DXT2Mi4wfTGa4q09D18NTtqX4YF3ruJXAz9RW1bgIu1DkH1NY0U2ZEJ6x8H6etaKtIXzGAVx0zXmzTuervGxcLqSUbjIpUcYKNz2qt/rMb/kI5zTypQgsPlxgkH8qgnlWxZ4x90H61BkpPgZxjgUqklMZyVH6UErIVySMHPFISVmcLdXLtcyZZj8x6mq+9nPJP4cU65wLmUcn5jUO9eeOR2r6M+AshxIHXk0oLAZzjsOajMnXnkVC9yqD5mVecYJp2YWLecdPxpNw7tyPest9Si52BmYdvWq76i5HACN3wKfKNRZrtMM43L9Khe+hjHMnXsDWFJNI5+diTUXmcjGTx1xVWRajfc1Z9U4/dAg9Mms6S5kfO5yfUZqW1028vfmhhYr13HpirJ0G63LgZLDIwMD86pQZSSRll2JHH3jxQc57VuWuhwCNmvLpAwJ2qvPFXRBotu5Pl+ZgDBLdz61ag+o7nLKPQE84ziraabfzswS3cBRk8Vvfb7CwTZb2oldsYYjIGO9WbbxfNEMrHCpIwp8sE89RT5Yrdk8z6IoWXgnWLx4gbdo1kUkM/HT2P1retPhkiK0l9qkSMi/NEvZiOMn0zWTP4r1O63ILmT72ev6fSqP9p3EoKfaGweCM8006a6XIbmzt/7E8J6DbwNekXVx5fzRhsqW6Hnvjmq0/iTQvsyW0OmZSNgcg4PHTn+dcQ8hYqZXY8kBSeTTYwec9jtbHcUOr2RPL3O8n+INysCRW0SLCDuxtAx6Vh33i3VLuRQZigHYccfX0rBBDAMvQcAH0qIpwu442EkKp6+lS6kn1GqaLcl5PODI85Kk5YsetV3KycFs5OQc+lNc/KMNgnr7Uxio+YbSegU+v1qC1Gw9pRvUElscMfQ9aQyK7heNnYZ68Uxz5h2jG4EHHvQCgUkdB3oHYkZiifM3zBcnjr6U1XJ28DA/M+gqEZlwxG0scjHUDHFBZFk8oud+Mn2pjsWM7FJZuDnGP5fhUStuUgqWAGT6n2qLziwJZMKGwMipMAHj5Qvc9z70BYGMjY5GTzkdAB0pQwKFFYHceo9DTQm0LGGx5fzH0IpCyhhuGOu0Y7UwsPQiSVWwPLXn6EGl3/PIDwxPJz37Ef57UiDhRIQCCW4P+famKoa5EjYORwM/lQOw6MtI7E8J2HUH3p4JaZsrgINw98//AKqaDtY7uBx+J9qXJaTy8DzXJyR6dqYrEbMyxkr829uPc46VZDhoI+QcDB/Hgn3qFYhFEqtyi5PJ5JzUsgTyzGSuSSpxwM4zVITAyCWSQqSfKGVJOBnGKuWtys5ba/zLHjOOuRwf51UgCptRef3eQAPlPqfWiHH2VirYYvtLIOevT6V0U5WM5RujcsdQMVym7cvmRYwDzke9dNbeJ5oBHbi/mtot6rIF+Yc+npXF2jo0haMqwkkBQ44UdwPc0kbTN9nV0KyMS2cj16H+dehHE+7Z6nHKgm7mr4m12O9Q2duGaJW8xpHJyzciuGjZI7lBJt/fMUfj7o7H860L0s007KzYRgAR0B9D9SDWTcL5iSbD9/5x+HauaviOZnXh6MacbIS4iMErxOOVOK6/T5hfeFsOp+0Qvk5P3sDAOPdf5Vk6VYrr0X2pyf8AQ483QHBZR93Hux4q1atO+olLOFn8xNmxFOSRyD9B/KsIRbXMjSrZq3VGfq8avB5yjLqOcdxWd9pcpBKEb7RF8uexUdM/hxVy6F1A5jcYYn7mO31rNAVZArttGehPUe1Kam1Z9DSC0LInjRJ4RF/o8gyqk/dfsf6Uj3MjQQDCCeI8SDqVHIFLHFbySAIkjsxwFBJ/Cuom8A39tpK6hcwsiFdxjU/MB7+lVTozlsKdSEXqa2j67/aOnx+bgTIfLZQeOOn5ipfEOnNqeiSRxA+dEDLGAOSB95fy5/CuI8m50vdPGdqkgsv+e9dh/wAJAy6PDdQxNNLjhVOPbP4Z6e9ehTm4xcJnBKlyzUqZxi30hlhmLnfEAEPpUseov5kpDvulyHwfvA1pahYCOaFQitHcA7Qo5HqPqK6nR9OjhgTcEWNV744x3PtU03LuaycbXaOHFzOkYwsqoGz0I5/xovb03CKrI4k56d609Z1E6rq0cGnh3hiBVAi5Mrf3vpVqx8HXDst3rEn2a3X5vKVsyEentT+s1FFwi9GHs46SasYWl6dcTRy3WxvLQFWdhjn0H867Oy1UX1giXMf7iKIrcSE8Liq+sa9Z6fafZbKGPz9mI4gPliX1Pv8A1rimvZpbOa3VjHFMRvIOd2On/wBevNqTV9Dojqg1e+S81GS4jQJGAFjA67QABn3rOI3EuOXX7yjoacxO8BcFgMHI60x/lcSA43EDbXM2bIfGwWQgYAByOMVFIoLMuQM8r7VIDvhDDG5eRmmyfOAwByp5+lIEVXTPXrjr61GFIb5wdueSKn6MR19qPL5wc8+tMsUNbgbUjZj/AHnb+gqNs56demBU0cfzY2k+tWLi1aKISDDRngkdqSJukVYGlt5PMTgng/Sp0JGcjnHFTWqgBkYA543GplgXyWCkAjpmi4nIGijeIIAEmUbhx96kggTIfOR05FOVxPErqf3kf3h396jViF6kKSTkDt1FIi7LBn2uY/Tpio2iDFJYzgscNj+dEgX5LiM428Pnnj1qVnXy/MQAx9x3HvQIbPErRReZk5YDIPI/GiNI4bpkVcDaO/XNBmAiLMNy9ajkZGn/AIhwMc8UDJ5owx3RclW+76CmMWkBTDAY9OhpuWLF0549aWOR0c7xxnIOaYgJj+TJ+dMdB1qO4lKbWPVW59s1aEcQSX5sBznp0+lVst5mTE0m7q2Mg0DQ+3WKRM7cEHqD0pbpPKVGDkgnBJ7U5wgQyouOcsKjLBkZ8n5e3rQLdkkDCQKWCsc8EgUeTGski72x/dB5FN3LLFmPAYcrjiopZNwWTuflagfUuLnyyAflxgc81QiDwSsWA+Udf71WIJgYFyfY0jIYyGkUmMNlXHb60xXY6aMywb0OGHO0moIYWkkKcq4XI3d6soyEOok3hh0PGKeC0SIpA5HWmF7Cr2QNjaMGoQM3EilsDqMdxU23bcNKG+Vh0qu6SRurkZ5IyD2PrQCJntwYykcfA+6wPX8KdZ2rTxs6HLIcbSOtOhV5JcxkZxyM1p2KeY+2P5XHPArKbsjow8bysyubULHmVGDHp6iowu0kdcHrWhdozPsMuTnHI6VHJbSrH03hgCSo7j/61Y8zsdrppSG2ZEgDEDv15rXRUO3b8pPAwKrJAhCtENoxyO9ShTkEEHHvXPOWp3UoLlNFbXedzgH3HBFWv9UFBHy9iOlV47hduPSpRJvO3PUZArCep1U3Z2RahlDPu54FX4JWAwh+72PpWRDIEDDOeenpU6T+h5+tYuF0dHNqbeN2CjjBHKnqKuqRjHGMYrnEuZYnU7S3PGOa0Yblj8rDHpWEqdi1LmL7OiEJtANIPLYDaxBzmq24SfK3Ucg9xUyxhfmzlvTFZtF2SR5xczsbqQF41IY9+1Z8t6vI812YdQnArR/4R2aW+ka4cwqWZtrdaWTTdJtzH5kxUnhx1r6pUpHwOiMVrm4uEKKpx6ryaVdMv3Lf6O/GM5HOT0rqxrOj6fhbaMY24HHIGP1rMvPFjOu22jULjBGOtXyRW7BN9EZ//CP36lRKFjVsKGJySSfaro8LtHtM1zEMHLjdg1Rk1/UZ8BScDAO0YAxVOae7uJN8jkt15NK8Fsh+8bsNtpFncOHfLDhNwB49arC90u2uZXEbyK2CkfGM+9ZvlJ5gBBfOeSaXAVo9qhRmlz9kJI1T4jmS2SG2tRGmccjpmqj3t5cFXefGTgbaq+aSW56sQfekWXB2kYOePSk5yHYWVndwzzbsnpj8qeE74J78VACYXZmYM7cBc8AdaeHY7RjJPQDoDUXYx3z+ZkZYMOg4xik2FHAUE7ucY+7igEiISPncScA9qYJCybmbA6KSeOaBbkuWBJCgrjscYpWIXkkbTxhRznPr6VCxAULuJ3Y3Aj+VJlQVVCWdRtPPSmFif7p34yy8nBJxSszSBfLwFOcse9QBy7hYwNoYqxPYU4vgeWg+4QcnoeaAsP8AL2uj5O0cBT0HrmoNw3NIzcyds8CnvKXJVTlGzz2GKjgA8pVAzkY570AO+VNmY9qMSCM0hUZ81jtVfugdqRjlVV/Qk896Y25VJJw2AzZ549KZQ9nykhJC84z/AI0OQ4LP8q7MAg9f/wBVRyGRo8HBbIJx6UsiOWUNlj1OOg9jQBKHPkHKdVGQPWkIZ92BzxlwOMDt71AmJUcMW5b5j6VMG3KfKccjoew9adhgWRpiNwKkhsY6Gnl2YYcDgDd7ZqL5fmjjAHAcH1570u8vLhVYZABIHIp2ENlcCEOh27mDc/XFSuAJcMeQPugfeB96jVi7Esvy7hsHTp/hUsbYYO2CxUduAB1NFgHsi/KA2Ap+UDoBioEGxAvAzwVPXHYZpXVCFj3Nt459fQGkjRmmJkPyqx2qe3HX3FAyTKvGCGG4sOD3x/WkjV/mZWAcvz7DtzT4mUpwqjcSQfcULnY3RXZcsFP3QePzpiGuFkv0R2ITGdvqakcl7ZpmQcndGCajCOluY22LMcRhgc8HmnukjtBanJKEb/oBnNNCFk321skzMN69VUevb6UBXha2gj5MkrE49D/gKJQGlfex2hy0hzyBjjFQpd7ZFklU7WHyup6U7itdGh8rPLIjBY1AXYOocHIpysWh+0yxny3bco7o3ce1Umv0FtIqxEPKcggfxf3qiu72eOaSOObeX54HBOKvmM+RsjvbmSdJFUhUlIfb3GOx/wA96ygxD7CRg9KtsgUk5IllK5U9qa9tsZgTkluMdTxU7s2jpodt8Ljpzy61ot6/lNqMKrFOeikZ4/M/pXq3gX4epohu5J7hLmSVlEbj+BB2Hpk1882UrwNHcLlSOS2fQ8YrvdH+KOs6dBseYysjEHzB19q7oWdPli7M4q8Z+05rXTOx+IvgW1jjk1G3Ijl/iweDXk+leFE1bUZojO6rCMtIo4JPauw8Q/ESfX9MWKWDahYeYEfFZsXiyxtrJrfSrN4JhwDIQQG9Se/5V2U5U+RKrq0Yw9tHm5U0uh0HhvwZotrq8KSXZmuIWV3V+i+31r2i40+zlsvnIYEcA/yHpXzBba7eQXcjI5Bf7/OWO4/erZsviLrkAls/tpdOAvm84Hf3rnrunOzhK1hRo1ouTkua4eOtO0+w1i4SFA3y5SMdB/8AqqjpESrpCyIpIQnH1x/n8qyL7Uru+vpri6jVmcnODg4PfHpT7DW7rTnH2SfaoPIIDKcex4pVsTFvQ3hRqRpKLeqHQXMkkxYyHrwq7uPyHX6V2mkro8/h6T7crySs7Bo5Z2UYHQYJHFcjN4se8guEjsLK2mkUgzxKQx9cDoCfWsHzkmb96AQuOQea5HXa2NXTlJdj0k+JdD0S2KRPawjr5dqod/pxx+Zrl9T8a3Woo8Nkgt4nPLM253Hueg/CuYlgEaKwO5RlWB/nUSoBGrqche1ZTrTluaRoxWr1JAXErB+rNnOev40h3KoxzuP5UjP5jr7cgmmuzbGG07hyPQisWzcUplSzDDAHIqIqJUwTyOlSrtddw6kVCm3dknr0pDF3/u8jA4p5wqbl4HGR601V3SlcDaG5x9KDyjg9ckUARlQFDY4DZyBzTyBJxnDZ/OlXDRpzjIp8IjVVSQHIbg0BcTymiaNiCG5LA1YhlZm4G4HqD0pzyBlw3LAlTVSMvHIy44HQ+1BO5dmTCiSFRtz8yAcj3prP85GevSlgw+H3kE9MU29iKIsgIJJ5H9aLCIrRXW5bHAH61Yd1Mjxysdp+4w7UsG148vndik+y7m3M/Q8D1FAMYgNsxjc54zwM8VJCyDOc4zjrinXUjfZmZCOCN3HIFQRCNo2G4iQ/lQA9EjjneORjtY8DNMlHkOFbBX+FvUUrvkbWA3gdD2qWzkJU7x90cZpgiujlRgn5s4JoaQkgZ69KddhQd44LdR2ojt2li80HnPyj1oDQdtcqOMg+hp0DyRjY/Y8c9RTIWITkEeo9KUK8pbbj5TigRaSONPMYkEOe/b1FUVKxzlAdy+vrT9zbCrdR1FV1VpHiCsA2c57CgaXcv+VGwVkUxsPQYzUIAuFAyRmrQkyNkvbofSqkqNBJvB+QnOR0zQJD4Giy0LAEqcdOaXLK7275KsPlJ71TuTsuVlH8Q/OrCSBlXcOexxQNohg+SZQSQwODV9yXjKjrioZbaMfvgzKwHPcGnwyxyBYyNj4+Vx3pieuqGqfMdWEuwr1B71OyO9vs3KWHIZaqXEL7/mU5HBKjOfemwt5coBJK0DSuacJWJvlwMjBI71atpZre8d1I2Ng9eaqArKmEADDp70R3Me7ZIMuD1z0NRJXNacnE0bu8VHYsfnL5x7VYiu0O35jx1FYc8jo+7eGiP5ihbnYQc4ANZOlodX1ht3Z1GI3BOcMR1BxVVYHP/LZWOefWqMWoxttxg+1TRyjc2Cfn5/H2rncGd0aqtoaAYKNucEdqlgmy+WfbjpgVRhkW4x2YcZzip4kdXJcDpgAVm46m0Z3LymR3OApzz1xTzKYp0Rhg4zwaoRzMh+YEEH86sicOyMScqaTh2LVa25fW5KkE9Kti+Rk4JB7ViTzK+CJMEds0yKckGolT6MunVdzo4bwbyRgqRx/Wri3YLcH3FYdvOkke1sce9Tq4XaqsTnoTWEqXY6o1L7nC3M19LdzB5GB3tzu7ZqqsMjth3PXtVy8z9qnDbsK5PPBPPSoy7LG2OZCc8dM+le5ds+KuIsUURYkllHHTmnGNUbIwgxjgZzRvYbt/XAJC9j3qJn/dnHQDoOTSsTqKHVFfaoKls596C3QfKc9z3qTyZTZ+a/YgnA6D+lbz+H7ZbNmikL3WA+WcBQp7Zq402wbS3Od37VLDByMA9MCmmNyUYksxP510k9jp1jbu6Ot5KU2OTwv4CsE3UMAKoh3kEbvQE9qbgluNO5CwLICcLu7DpTXZViBTqOdv0pjhYrUqQTt6fTNK0gz5hUFWxtz1BqGUOYAlfMYKCucA80ZMciqOSF4zSA79uVAXqWYfpTGL7gpJIXO5vrSAl3M0qAjg5y2eKbsGWVkAjU4GeTQ7LHg7sBFBA/lTXJ2hyDGgO7I56UxEi5DSMRnd0UjmmJM7rgR4y2CT2FEjAszNwu0AetRyyfvFUNyD0z1FAx7NtjdQDw2OvWnSbm3LjdsX7o9TTZPkhcKOWbP40StgfMOpC5HGadgFyVCjKkgcr7mlYjKEgkA/LtPWot4Ku2OUPTsKVdqOFPzMBhRg8Zp2AATOCT2OOf6U7zAgkPDKOgzz75pIlK4L4Mifwg8AE04xgrtUAZUk/WnYBVcqWEhX5vuEVGQdxkJPJ2gZ6c9aSQbkUckpgsV9R1pS5knCE/LsPHqKAFj/AHqN6K2CSeuKbFGqM4XOARlm5z9PapYVKxFOdwB4I/nU7IB5e5c9DuHQHpTC5WTYDvRcsTsUY4UDtSgiOF8t5hTJPYn0oeORZlCLhWctgHJPvUjQ7I2kcDzh95OuV/8A1UBcrvnIjUMzou78+tWAF8ti3UqAykcHHap2iijl81f+Wo2A460x4TIqxQgKW4GfQHmgLkKrIqJkBsZJT0J6D9aCpjikdvmmVBgjsM+nY1N5QYTRo2WZgyMfwp9w+3c8ZQnO0N7980xXIjwfLAbBIyR2zT4lWK3WQ/eZDu/DkVFMk1pYMsrqZZD8rA9c1D9pbb5e2NGOA5HRqEPcu+QhSP8Aecrh3PXOO9Na4CsZT94Eqox7VRS8dTNHgeW3AJ4/yKgmaTaoyXPp70AkTJcebbSRYwJh19/rUG0tbGI5Cjv70/arkYP3M8UM4SPBJ4HJpjtYk2hQSW6ngZ6YqE7JyH6quSx6FcUobJRyeqkgGiAMIHZlAByAD/FmgLDwEaITbf3g6GmnzIykzcbQV+hNK6COFIQ20bhz1pXQmR0Y5IQEe/OaQh4cm4RQp2Iy9Ox60zCtd7tu9Tl5Bn3604OVZiACZFJBH96hY1SKdFJZume+aq4rD5pmgKtkFXk+U+2P8/lUeRHdxoU++rOAT3oGZ7D5wSTgIfT3qyVXzbToSpILY46UN3C9iIjFyHU/vo0BYA9R3qN4zLItwrKvz7SMdvWnW8u3cZQPmbr3waW8YqDjAXGVoDqPuG/05ChBKLxn+LNVF2CZ8AgMGbFOZlkdMN85jJU/jUfmBrly2dp+Un3qW7spKyIUfN6ik4UtyaszhY0KsPlY84+tRXEPkxM6Hcu9WHrT0xMjM3U52+1Tcp66jZFEjoAWVSvzc+lQxjYrwn1wD61ZQfu42bHCnI96qzf65eceppNhYYOG8vphgacdwVn6lcj8KJ1ZTuP8J646ikRj57Y6EZpDsN3Kj4BwrcinyDGXXhsc0yRAFbA4Ayvt7VOIZRsLDG/kUgFsZA8jA8PtyPc1LIqvC0mzaTz9fWo7Z2WbyyoDHocVM25pJEbPJBoJadyjsP2UOBwTxzV9FWWGPy8BgDkY+8aYqoYY1C7lVumKkaLaPMiBxjlR2oE7lWVWEm4qVVxyCOhpZWXy0EpboBgGpJJjlCyAq3Q0Mi/aFyuY2BH0oHqA2xLt5+RvzBp/+vBTcB/SllRtvzABfUUwRNAysG3owwGA60xWJRCUXqNoGPqMVHGzM5Uk8feqRpCNowcHIxTRGUjaUkHuQOwphZ9R7qVkUDLK38RH86SKBEBBHJPrTsSNFvTnHYHqKhWQtyBwfegLMQyK0zQupwDgZ/nTtpgiOHDpknd3H1ps0bSrvA/eJ39RTwVgj3EkgcE9aAsyOVhIjKOQRkVZtiph+YZ28LzVaRFC74+COSv+FSLjyo15K4z6UA1oSHbBKzb/ALw6U1QQHdEITOc560lxCCsbqOh28nPWpJCYDGmRtI4AFMRTlb96fQjNRIWWYBVyGyR3xVyOFWmbegdcfL+NLHH9lkZSRz09aQ7kRl3YHf3pySnBDAMp6qaLrO1ZAOR1qJVlYbljJFMNNyxF5IG1ogydi4zTpgYTuALRnoR/D9faiCRZIyjE7l6UxZ2RiOfTFAuoM++MkYIxVdEdHUKcnggj0q5FDCcsNw3c4U8flULNsk2NjnpjvQNPoXPNYjjhqzZYZ4QZHG7HJYHrVqPywwIJx3JNF5E/k7QSd3HWh7AnZksUbCJXibzMjkDg013QjO0EngnvUVhHIkzKzlWUAjbyDVp442ly2d/QjPB96LBdXK0dz0zz/CcmnfYlfJWU5HRT0+lR3cUcIjwx+ckc1aghUAYkbdt9aLA31RUjDlwEITacMSeBV6Z54wGBDKpyGXtUFxDIxVuY26E44P5U+C4aJgjnIFS4pmkKkl1NK1nyRIp+Vx+RrQ88McZzx61gsQhzHkRt6dverCzyCEOexwfaueUGejTrJo0mkJpFkboDWaJ90qsM4APeraEdQaz5WtzXmvsTyHcFdj8pbaxHb3qzF8uU6kHBqvE6Hg4J78Vdg2FyTHuyMA1EldG9KST1LdtKMA7Vz34q7IQ0WQMFeRis0FFA4Kn0q3DcKVxmsGjpi+qOQnk828ldRwXP0FS2GlXmoNIYgoiQ7t8hwB/iaKK9iEU2fIt2L0HhO5u4TI9wscYkxIZOCACOg+ma2F0TTrOZWgKm32nznmbk+hA7UUV1RpxS2M3Jlf8AtPTbGxe2huGuQwcMGTAbPTIrm7zULmW3CM7eWgGFzx0xmiiuacm3Y0hFWKwlkB2b/mJHGaahVZPKUk8liCO3pRRWbNLAjK7FU52HgHoaXK+Yg4ICnj/CiikIU5aJlyFXORuH6VESJJowuRjkAUUUwHN5a3CYOGwQSR1pZFYRNh9o3EjI55ooqlsBFtaSLbzuB7nmpVVVfeh3KPlyRyfpRRQABthWMA7MHIznFNJX5UYfeOee3FFFNANHybYwg8xzlvm4qSZmEUqDOV6k/nRRTBBslKr/ALQy7fhQdogbygzLt9c9KKKBDt4jjVT/ABLlh74601QGa3XGZGA3OeoWiigCZmDzebGBhflYDjA9TT2dTFG23dID8vOMetFFMBUYoXvpB8gAEbDr709UUXMhOWDRhk9hnmiimiWwV4t4iA3PH8yhv6UkzJb3KBmDS5P4A80UUWBbla6vAXZvuuhwcc7sdRUN3Iy2sLwspBcuR3xmiigtIkubkXcCoYwqqeT3FVAyj9447bQaKKQWsOO95FCgHAyc+ntTSoIRtxJBzn+97UUUxgGUTYYHkbm49KikBkG3+EtsyOtFFAxd2LlI8ZUYGfarMo3Q7Q3Gcq2OB7UUUhMhlTNw0CtkkA5POMVJOVWaKfB3E7CvtRRTYLcFjZJAoUlAwZX+vangbGlKnMiSbz9KKKBBcusUDPCAN+FGB3pWkaF1jySpIGf8+9FFII6kMpUSFl53fLtHapUl3RsHBzgjn/Ciii4mVriIxJbyqeMYPt3pAim3YA5LNkmiipKvoNEjOixkdSQaIlONnO9Rnjpiiikx9BsRILI2Tt5496jfjG7HBKn3FFFJlIJH4UMM5GOnWlWNVkC87XAHuMUUUhluOKI3LAbtoGOafOJDGVfg5yhzwcUUUC6jCq/aUlU4ZRggd6ZcS4kjk7ng0UUhoem5SSo+8SrAdj2/Onb5F+ZVJXviiigQxguA6Kduc7fT/wCtSxgy7gq5IPOT6UUUyugTS5iP+z19qfaxstsc8hxnb0x9KKKBN6DX2eaVCt8wBHfmmwSsjsjHlTj60UUD6EiB4pNyuNpPA7gUskLS5kiAGDgr6nrxRRQRfUrh9vze/SkDndlRx1NFFBbJk2FiSuSeeKGUHGC2V6HNFFMjqSRSjo3rSXU+Y8EDB6H0oopiS1IYfNd8RrnHXnFW5GLRsh4kx09KKKYpblaNlJCscg8EGkEhimZcAIOlFFIB04wy3Efr8w9aim4k3f3h+tFFMETQvmNfbiortCQJhzt4Ye1FFAluEEccke4ylWParzLvgC7gxA6560UUwYvmBRwMCmyK5mV1AIx83NFFAilqm4pEe2T+dTWVwJIlGeQMHmiigpfCTLMys0Uhyp/Wo5LZNpaHcHA4Bbg0UUmK4+LzUT50+uDmgylG2gna4wPY9qKKhmsJMbG5MiFeNx2n61dd2tnVZCCD3BooqJJHVSm7liGQElsjGBir1rORke9FFYWOq73NaA+YcsB7ZFSXEeIxIoGVPOB2oornnudkO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6" y="36908"/>
            <a:ext cx="5938439" cy="6965555"/>
          </a:xfrm>
          <a:prstGeom prst="flowChartCollate">
            <a:avLst/>
          </a:prstGeom>
        </p:spPr>
      </p:pic>
      <p:sp>
        <p:nvSpPr>
          <p:cNvPr id="27" name="AutoShape 6" descr="data:image/jpeg;base64,/9j/4AAQSkZJRgABAQAAAQABAAD/2wBDAAMCAgMCAgMDAwMEAwMEBQgFBQQEBQoHBwYIDAoMDAsKCwsNDhIQDQ4RDgsLEBYQERMUFRUVDA8XGBYUGBIUFRT/2wBDAQMEBAUEBQkFBQkUDQsNFBQUFBQUFBQUFBQUFBQUFBQUFBQUFBQUFBQUFBQUFBQUFBQUFBQUFBQUFBQUFBQUFBT/wgARCAHcA5ADASIAAhEBAxEB/8QAHAAAAQUBAQEAAAAAAAAAAAAABAECAwUGBwAI/8QAGgEAAgMBAQAAAAAAAAAAAAAAAgMAAQQFBv/aAAwDAQACEAMQAAAB4DHJE7N5q+q1PCsDCFsrbgg04izREcBsRyVae8siKiiauRaNz2vE1XzhNr/OA1VXC1vldVyWIBgafOmYDJrSruUa9IahPnvQJj+p8rPBWtPE7PPDlldYCNPKIKRl0RozUEVsLm0gtPgsBxrAcwE8WyQZSHSB+L9K0OTNQShls4w0VbbAd+awrTC07Iay6Fl1sFsLpwBKQj8o6yJdMimZYwtlaa4GyxEDPJ6wcx8ciIqSNa9sBGuSxTy+g+9710nl9c95UuOmiMIVJkKaoT1gOwREJfUEkneVCPe65V+kRbHRzRhI/SukW5D0L00lfeAVefbY1+d8fpUEovKlWqqkjV96rVzXCxZGPFj1a8GK5HAxXIomrkkE5SHOVp85Jwa/QUWgzaba9yPuf0utcq6/i+YPPPGO7+ICYyo245aPL+9J57aXGFvNAdHdjdKvZmwtpmfGeiBtJLRZZYTT1xDT+s7dTcl45HKB8csqNzpBfCNaimAN6ATK1mY6JQZOhlKqrru156/icS1NewmKBA0qAwijmjNcMJI5LYjkgI1yXSI9JbGvbAjRzbH3vele8vrpPeW697y3H2YFiwDLAI7QiQKxRi62ZzJb2mqYV0Fx6XlmkwJfK16rjHv9dHaKk0WnPUAXFfRUQFmNm0BNmjWUKOUThdI6ri870jV8on6RsgMVyItkjong16+QGPmglEyZIJ1vksQCUvnOELVoIs662Truuy/PvQuE/CiGw9ZXuX9L5X63y1Q+FzsFra0hj5oLXNWbW9BprUbzHowymF8fcAJchAYWuzc6HUkZ8ehSDysuQNtq9i5hbG4sx6q25F0eHoKzLEb+XMyOJ6EngddaW3zWhRtUUsdTIIp4TGOAgckx+VLBEX10nl9LY3zYDWqlj73vWK+8sieVbiOVSCY8OzYE1iOXoRM6aR6gsH1OtEsNrcOPl09TQIrfjy45Q+bTMjmhXveWpcaCgu9eeKtsMzRRCWAOZ4sc8amQeVaKX0nrETzvAbFd4TWRXicbZWrOORFW6wFY5T3yMkq5J4Z1PnIHKToJKFLTqKPrzk6ZNDRkZ9CLMgwHlevx/uPEUJGuohzxzBWKzU6ht7vfW+X1nI7Yk7pPPehBdL6EN6d0lfFZJd1cdhExcQZLGAm0oqnRjxuZlA7/AJez0Rcj6y0ei9dZBmhpKArRSB5dkkJEC3wxzRmEQ5QxJiR6EprZGyIyRhSJrmQERUgqvvXPO86xR6uKm+kUhl0FPrdGceQ8d6XTwnNCSKQI10GHI3ODfh+ncx7E1eBFKHon+Xy6YkiVd1d1IupFXZ52+Q5QzISGvHOFSwJH+W2VXBlUslSSLJRGsEji66SrPbJ4CgWV6XQunatjZmErawiIhT5SISE6CCoDU6ZThT0bJbMCwza7iqdDnrlAw9n73w+gyW8yFtzm5pd3nPBdpstcD8G3K6HlOhW3A836cRhjrZXtOIE62UkO1AwWMDwrGn+aDcZ0Ll/U42NuKLf93z1LBZ0LA09PBWsHT4joVDY2tjk9by+uJCTABjxEQsTEOTAxMHiyzTUtNElxJJDKYx6WDfO9Ba58dipQ1gdRqROwA5DlYCbfH7/XlGjt5tCKn1sDYiNmSSuIdGJYXpGb1IM5uPOPl1zo9ABHpLdX90Nb7sdJW6AOrokIhU4CrvKtDqx7pEN9T31DDVjUBlgM7rAM5rd/VNyLvhix6BhbVGTCYuJEY0TDfK9GiIyI9OiIlSkvlMhOzb2FlszbHTpIqyZ/SodwIfQYX2niu7Yre5foXm9XiLXnt+hdpzLZK2fLXbMD1Lz+4Qa0H4faEUo4Tmqd/hMDasa/q+jAYTYXprmlxOWuJ2cvQ53JOpg6zscPldfdV+3HGEVZaF2nHOrctgXp6n4NywFjp0jSJqglHjDwteEdo7XZdJYZzXtvKwmgpv3ldY+k8QQo6yKarNtIIozCm2OrKCw+NgDdEwW/ekp7naso8JI9QSCeADgjmiAh7oJ1znw84+Dom+e4Vsk8+VtbUG06PPrqy8qKuliJjToFq72vUylImIS6LE9SxAMqJ2XSX2nTMFBb/pa1+Suhiwvn/eOK3nzBkRyYvp1Eg5pmZtUBTZUuKKiJRslKYZm3Ou6W5xbAZHEUJ8skKHcq5b2bivsfH9BvuQ6jYk/Q5+/W7tXGet/NuV2p7t8xfWnm+rSxFLxeyNZSRKsit0qc9meodRR6tNQPahdBAURrHpGkfmNmYbonLOgd3zWQrryg2ZxH1ui2oTB9Cq+duNGMq82qUEthCumrEy6cXS2J3e87nIet4oLp9FU371V0WzcEw4nXbo18SL2eXlyFeLeipnQwqGOimctYSYjXFu8buWpkx+4y5hHYcsHx7OrQ5TTacyxo4hmepBVy6AmHm9Ox95wq9K2a63dzW3vR5lXT6WtKsp6xVOgGp0VKDKwqMpLbfJbzD3KowXec/tR7DnOph896/wAv6atu3+fe28WZhGLWalQyETI0AqY7PpriCXZtZS+Kza32o3T+X0eZylcP35e333yvY7MPcOIh1vU5s01fO1DdNmtAByda5j0EX6XI6I5DfmX6Z+f7BNfWTuTdj8X6W9zFiHzz19JcE8nl4POaoPs+gBpNTyT0XJ2AudH0rU2t6ru5nH89seI9HFtvZ+sk1ep57bvrQnHj8bt1wtkKQV7JxWqso63UVXOp1n6fK6fitPfjp41F2jib8egbVXrclkfDNKtx68GTzxbhgZshD2rAc5WrXz3GMO0yOpam0jdFoz0POOhpj2YDdU+qqVbjIXpeYwoh5QyROV1CXtfS3zRzWPQtHQaLp8wWovacgo3Sop0eH6BxfNr2ZdPoBK9xnS+dOThOuYfRc7sV99mLFGuXo+b6GrZncHqn9DjZAnQBpAT1m3LpqXXUeXZVPOjza2lqVn0r07nlxzN2f43JSes4XoDBnZhQryvoBz9LnSCzH6Tfqfkbrm29l7uk2eMBvE9FjdOaGdT34PI374ngfZvO9DZ2QNF57BWZjP4X37LHELD3OYHAcj01vQ8FfZ27niPQuX2NhOTMa6Ser07V9EMxN2x9jX2tfwezWh29XYjarL9kZk4/JnrfSvpHSuHdeYwf5c7785FlTt/D+oaudZMtIqmXCqxwbpaFmbGWW35wTK7ZSYbfbM0S3VPtzNv6C1Yu/HnCfmrYVRLvHAuuNGlKqGHgnMXyWN7OR1jfS+pbJ2ySuk6fMbDqcsWkt6gl1KFotuN5T1fIc7qVXUeQ9gotvznomP6GN+XNiy78pGWTzOlcuDBubZpy9LDPI+nYBV3kWLLo4tBa5Hjw6aq4PXBIINyaxsR0f566SK6I0TfgBuKWShfHqumlfM833DG2unvwdJu5VTltiOp+tXFFCzkN5DHnb9M67PUmH0HX/mntOE5mbT81u8btWzOG53pYyoxUsdL5vhOSOWe5k7VjbAiAymIH6IK61ra2d5y2YLYcvo1AVgPzts+9wOkdh5nWXw/RwanoPz6VTt3yK8zdps9uB0rVjbXl18IC0Za6kUgOhsYPPMD2/n3I6+PMn1JCu95XvehiBOSLbg0wjwdGZUijFk8bUq3SuhurAmtNlcvhnZyunaK5wqZIj7raaqj0vR5pVIVC1QKzKJ1+O3uFzajru44unoI4ZQY9oYqyryw/ZtBMshzAA6fT7x61As61ohAFALM6zz9wB6i4ymkzPr47/nHG6mMzMYHVw6GiSwuBXcI+vFL1zimzzv6BUWnPhZLqK2z6nCkKim1Y5opZLrjVDtMVxuz9Q5fQ5/n+o1XE+58LbhvaikbeYqnlEYAM9cgL6J4WUNKqjWCIjmsD1LZC2q+t6S103JOGYYnWlgP5/tU4tnKqum8P6fyJ+EUiKLpYZc/ppmqoB9FVXXQB0L0ZxmUTV67jc8zsmLTUY40kDxOxwFQaiayz6cSedHRbT2c023LaQkQ7+bFHO2iR8JFyJz21LKFlZUyUUsfN6Fq9JAU2Zkt10nR53RdLlrT29SwIfSLRh5bVZHNsnxOhy+bplNcoFAS2erFzm7AEsztsD08W6ElwelBgQvrGrq5RMzoDcxY5W7u3xWhOt3yPccMI6uyb5TPPts/qyehiiBcmhz5i9G95HcVin9qLzb+xwtVNn7zTkIlR5BzrnvX+QcvqfRdjU6bjewg4J3Tg+jnDjkdLvLy/uHerDi6vlrkH0nwvQbHkl9HHWQW0rV519pVMp9PcV8l4UME0bYuksDDqNfa13lvR1O3x2sZn5c1xvU5YcZcJrGaFYHTJTASGyq7GaBU1cxrKWOSNgyr4QZL6RWqZJGI5Dw5oVsJPoJpe8WKXpc1ithheIGml+Qc+QIeVqTzMBwuTXaPVygRVdY77U5DZ9Dmw0l/ljGyiHKhB4nU5TNrkxmzzObphELAszrCnsbu2iiEosjpKK4We8lo5Wre2tdVyjxkLYPU9rpkMw9jkLWRmWswmmtbDBEWQboTzvBMqFOMs6axXoJDIho96QAX1eNPMHK7PfaPnWlYmz4x27ELO82HIeicL15vIO0duzL5x2x6c7ONGQqXcW4N9FfM3QKkfEN0sdgZmWMVfD1V8RRzAzXZNefSWG7XFHvT2+Mgjzfoc1qay8JHLpYJujgSNaYwFPoX3d9NR29jaKBDay6c2Ih0OdZrDrP0FslFWlu8VbrOUuwcvCN0eYiWSwS3NmRS2G3G5wayzyIFaEXnQiRYDhlkEGSPmfbS+VYOcyW5tdfkr7dzpM1e1ZUkRJdlSZnU0GfSPT6LTJ2cfZUR5N164sExsVHnE8q5w4XrqucGS1MzpgmVIGUQ676A+be9LZzflXWuKOqWrlEBoYp8SwFsfaQwuuQ6rLIJ54JhyVFJh9C23KCOpxer1+WLYBlJoKaXf1Q1WxFPt8Dv+N6av+gvl/sGVv0xHzLUctemkDLg81+UPsL412nUOEXYmZsSkJBwUza8bXy3cMQ88QWeBfMnX5XDee7lrznqfN3Z6GMsLfiLC01oxXCDdFjQZdF54ol6OGtSxtngEWL19GytNnk8VGSDSnUrHvOrDBb3xKwKn165d2ubtdGcpkLjqzsKot6ZEZPdLT3AwlQxW4WV1mkka56WGSVsrjP3OzDNUSVssqzFIKgqa2BW69uvcLydnLVJXsGrajgGas6n1h8uopdBnFFaWVRYw/TMiqTWdFcwdD17kPZRZxPA9e5Ad+gcGs3tYRUPsbi7WfEEmRmb08MsKS9pbpi5rAnUbebT2QtM1drPAVr5jMlpsFn02u+yVryfVZXrHLOmaefe3ucH4XU6Ve8+NzzVfJf0P8/a6y7Cx92Xz41uEPHlKDHtmugWnFXTohhTz9h13I+u8/o3PFug8wWZFqHbast2bGbsxh8P+h6Aq4SqiZNdlJWvsbSSmKg3EtaSYnV75rogrOXjKtH1kb0mZ6kOyaN1tud7RbqTN9oB05OXPc7VjKlryGBYOgIatySPuhK+5EWXmOTKxk7TCq2NZNozMkfFYEiudViTtuhePwPac95voALcHp4Log9dmNWatMDnU72X0tKskkAKl2r6s24Zd1p5Ub9AfOXTFGJyLsFYD+JQbrKVYdxcbai6l87dh4Ai6N8/tSAHNPoS7Ohmdm08dBaPQWSFZvzElDEacFNhNfjef1OpzOv8AJ3ePbPPJq5XeOWbTN59Ax9E/M7pvH+j88VpqRi4dCBlFUwKYREdPJCtrjvS9MouCWvV+ZZrfrueGNHvvKnlATr/L7sl3dyFot/Pr5jh9WTn3Afr7lOTZxSKVmPbGQMl0fLVWNSU+MCj1e05bbkGmxG25g9IxNe/O7R6bnsUvvkXNbcT7TzhOoORxMnY5vfzZZvOeiEqgOhEthbVKopGVpZwto5JV1XW7kVriI5B51ZUbFLzbN1MtXj9Yw7oLUpvS4plNp6odvJmG0eLZY1/owIOT0IkUkTKuysaCQq2fSuOdGW36H5z0LBOzZ+4JyPP6vReV7HAjDOedBH0ZuVVOtyGpTbWepiC2o8lGkkM0ZjHRiuz2hNc4l0GetQef0+vb3D7fJ3Mfyj6L5AzFYbHB9g1ZeQ6im6FzOlzzLzuZVDFY17FMGPZYpOJMYkGU9oUM+g/nf6Nx7LSnsw+Zu5DzL6fqtuH531thzzZk6dsOY9FYGpvqtjMWgiEdqxysYjs/KONfXfMMHU4d58SNjtBS7EHB1t62mUuwyRB59HZEdGufKremc8kXzIYJFpSaKpfUET2V1vo3zsXrDaj63GaOV6juxqqRnoJILGvMSdhaZ23co+8z+lYnzUjtYBsByt/N+ZdPwXP7eg6JBJt4EUkcjF2OWvcAvoU1MeHi2QujmWxCRn3GiWkN0ArFCzvojhPalaOu4a05QxFuBjbJGzeY90NQ6BybEc9qZCzVXDhkjn8dX2ZBYNHlcq5rDwGLt4iKYhzrYkwbu23VTdJ6te307M3Ouky5R6Oz8s6Bx3n9AKusAjXRC21c1LZxpbGSaFt3V3FUtp0fVuMdLB/V48lf83c+B0NUVwjsHMNOfI6PR4HUnsWh5LpmD0xArJnLRzxG5CWxyORyzjX1z874e3kuqc3usvT1GNUeW2wjsCTZ9e5DqKvR8z6nmDXyeu2lezPkitEIDs/dyDFWqqSqR97LVc1Nk0DdJk38kqOoNsXSAxrO1uMxems3U4+2YnRKEjFgUGSTmesg6fyfozePdRRy6OfH6ZpTN5bR4HP04zaSLNqKUWQSIhM9JGcIlEs7iSC87hxnd5OhTYMmtNRlhW2ljMUBLUswzc91F5yhvc7kSnjUqhz5jDGotGaghz0N48qGot/i6ma8SxLe7X2euk9XOqLEWPffPf0Zx4r1iVWplcyBHrwIiJCWLFjLilNWCW5FEQE3FZaGjUNnVzMPf5z3L8dbZ2z4+mjcPYcfmxyXVF1Ngw+l9s473OTa8f7DzOYcMVV2W7hG+f5648BtpCZwug+lqDH1uNVHd+ao1VN/l9CjTfNgrbo5lQcxVIZpco7nrT2Pgdk1FmDXa6fJ2gn1XFdFyz8lNWrC/DKsLwIg6u8Qy2eT2wsWbR4AOxmKw3PZm6TQ84Za+5XeG0u3ztlnbHlUZRw2tbn6TJwJVmQbVullMBaJl+nJkCsJTri77mW1VqyqiTkk64prISl8lsclwhFTsRSzhHZgc+IixJVrCozR0VsdAG1FzJY4nWYyoI1YVn2TbYDZK6ecFr7GYZLCXOx9gbPzMxZUMgipPPFkKcCy4TBFHKOEsKNma/kH0RnW9Ar2yW7RH4XD5fZYQnaTd8t2LM9tV6ebPQ2qyNg1fY+aVvnYjfIXpwHkBRvzxT5vVsokFY2UFXXOToskH0Dl/D9jaU8YRJZaVl6VavPMsmKyxw8N5a2DR5LP0tYTjD7nWzeWapgZSfRY1uC+RGmnyCWgkpIVMnrbmXnkye9LlrOrHJEjpBVvLTH3G7zw9LI+aa+su6wDBHshwIZscdWcXWy0RrWQ1CJRSrnuh8/1C9NM+GYk2RNcWJnaDGn6qy1fZ5haCZBnUJc4cpDP6Ka5YzOUhrLUO7lg53XZmrAYQOsusXmdbNunyO9w6x0wTs8WazyJVE0R2mssK5r0IYYZ/CQxg44ka+G0sZ9DCdoS61hI15pPUoPJ6tTA91EujzhVzqZOZt0WQSzwrLlz82rmaazyEunFpM6NWGBXR+Z2bVXcNGQxWjxVtTFcXMN/Bl6PMnzBc/vGBwzWOi0vO9UU0+Z0NQ3J6itmjWV8pitlhTX2ck215htCYAVsoIqMtc8QVWjYHh2R5B3C0RVOrPnSoJJVydSrp5ZLJxo2EE0IYsEsY2CKeLRJL5JT3NdROkhfVmW1MdDaUJLUleH6oYQDI2A0NxTxBRI1hKmbPEQjulmkWv1FXdUZZdtJnq/X0NXVxzjgXUg5qo9HR8josAhm5zOjojzDUN7UMTXGpAVQI1SXC1o62JDv8sBl2Y1lGTvEGYq4Pyz9WXa5Iwlq8nMnuX1JK+xig6cykuaC8sMjIvVtfZusWV4NVS6+TYgQsbmnjqmGOi0eDLbmPt80XdAzVzAe3I6qLP0MtI+FO02YNl1ptFjbNixYGilnHGsAk6XxxOkTT0MlwiFsYwqSFsu99706wcbUi2Ejx0MU0SWmYkCVuO8ClUGgAlh2CROgq0O9HYn1BF3Ky/rCvpnpI5RuYsSeHG6FtVYRtjkPWMi5S11tTko+0rrQhWGWG6UgciS4qbaqKobOrsKtamyqqlfA6AC34fiibNm9xhQvqWX2+EsGAyjsSFWkiSR+IGqO0FTqqKQ+lt7vLWc4YEbDNBcGENqyA68yxz0Sw2Vdl0nNOQUjaiisSuwo9RRPlpnNJXpMWVvhGIQkE1DwvDIbMqrmJdg+OMw9DHGDCE8PYx11g1WyqguIwbUmOHlWta1xqJkGWxGUsVbvRvZdK2N9XPKM2ppG1B1dNYJAbEuubHElxRSzOsgkxVfOq56KISyprFrY/SiIWSS0v87YSHUWmzZUySOUDnnHJqxG+WVIkTZDLzM3x1U1t0Ja6+S0GlQuZHIUTUuk0daHEVTvDcJPjayokZUlXZbfmPToyvp9rSDeyxmjpWJoRp66xEhI9dIyWWSckRgNOlrVq7eWnJuWjCgpIam4qxjIGyGvSrWKQ2TquYCs5mCkOiny+rsWwi25HSmhkpMAR1NJIFOOxRfg5KrQA10kEgeJ0s4VQ4JLHj0TCRIaO4pimiyFzfEt6MbITXkxQpY5YaqJWyUSp70jVb6XJG1ZHovquOSOO5PJBJclJCnl2NRZ19WF5qWHlRsuRWeEtbnrWpYESyRCUzmJUYsTpSeYsuS2p9IYT19uA0B4JowKCGRgyBVjEvPHfI9ssUtx4dzLKvRS2j7ZUWpu8zRaqlQc2WuMuaWAnCWKNjluNNcFLNgIhohntaJTSjzSX1jQEgYFdUusCZRXXVubWlMEOdiAUd7RMku9RlT4N2dEJpWxZa9TC6K2iGZyB4lVMjx5CFjaNlMh9BJYsUkjY/SnRtdCjREkllgnlCSQrdlNR8od0RUsV7fVa+8kkb4pZbH+bKVWJLRnnyEsjMuCmV5YmQIRDIGx7bDzX+ltex1XoKe3rDpkbkC3tVlxqvHlMljnkdosvsGg4NYbobyIJIGowW6JWgTTobG4PJIrBnLcRdzlQFXdpeUV5c9X2Xs7Of0NjRmqxDlhIGGgySegiQSsYwny5vMSrL8PLdW4JVeBoM6CRIfEWN4z0DQajJBuBnmjcl/mrQq18VZYPVdZ2+zcsx1TZJLItdGBSQyMlSt82UskUsjmPSV5I3y1jV8uBw5EprmxySxo2SdIvS5ZXwSmoqS195JUb2PhLFIyUiNSWq+SR1gD66QgeYTMGtKyWCqJYIQPLIxyLJZQrJDDavhiviIuogrGtlSTsS5DscrrWBCCUFcYI+ICj9JGFwI7w3bhWtCcs4iojAsuquLsyxCJMSLahtrrQRWvK82jPisFgFRQESkJhik8nm3RCMbLkZ51R1lWkDc8cLpbRyw7oe5qLUhSUOYrJYxJTHQzVIjBppZZNa4q14daeYVNrCMN1o88argdDNcT3kkmjmggvkglkj8xYRLHslQe82W/zWSI9rJPLLDIc1iSkR0cuaNzbqGaGWr8xzJI3skkRytkkJGkuQuZNRzxI2VFCRFJJFOyD5ko8uawrC4Q8kBQWyVWkLRpXS0hkZYxbPG6Y6FZGkkY0w4E6GaAbQ8e4uQUltVXLCQSwIfXdLYFVwwNCq1s6Ka63PFOv8aU1wZcASKaOaU8ZyXSKx9W9Grc8rHSPtKk6rHgJZUSJvrp1mBPdMkh9LlkjS4hQxEoYoEqSWcdLhlpTPurqjsa2Qf0Lgkb0WRiuikLjRZSROZLmarZUqwyS/QSskfDI2SJyrI6LyXCWtlqo2uilyOinlDSRES2jP8ASOc10jZWPkgsavaHMhI9oE17FkgMGmgx+VZGNljlr53pBzwTKtyJJJA9WXTRiIak1iCUdOZOHLgeyQYO2SWrKsB57vPwO9Klsq4wqlIAIuj3hzXCrentirQ8t6BkFnQMnHXb2PjKveT0pyPZVqjfSSNR1xT66zGxoZh6ts0ZBDNCo8p6+S4RF5kuSeCaVDKNLJM1iXCHjNks44EkGJgIqo0ink9GrZJGyQSeTz5HMZLI5Wsk8+OWRnmtlL5fQvQywSjGtbdeavqJXtWU2dkMkcqLI5r4ZcjmPlRXVNaFIRXSVYz0fU8NNHKMjlhlonnSo52ukhnhKkjh8lWTGSHcUeaGrINHkMXgn1tWsnoat9jXmyERedLpEcsGQls5SNPDSWUgUVzRWeauSqypbWuEsdLHIu4XotijUklo6N8piOSX5zXSJYVxw2kEsdHKwivIZh5WwXywS2MrJoZb0X0qNropc7omSSuY2QjzYJcpA88EcgSaSUWWOSYeSKSZrJpF8sck0aTyQuZ6R0EjZJh52Sejngkc+Nbn/8QAMxAAAgEDAwMEAQMEAgMBAQEAAQIDAAQRBRIhEyIxBhAUMiMVM0EHICRCNEAWMEMlJkT/2gAIAQEAAQUCbz7jz7mn4H/UFJHiP+KhcxvBmSRl3VLpuRdqY59XGZxHiD+Ntbe3bWytlbaxxtrbWKC0RWK21isVtrZWonTZNNxUacsd9bORwen8xFBVpYRtKcbcgrW2sVj+4/8AUFAUq0q0VrFOuQkeFGQaFFax7N590+2KxWKdsUzZ/wCoKAredgcdClqxG6eYi2it2b4UkC3On6j3Xco2xYrHO2glCzkI+M9HSpCsls8dbKK0V5xW2ttYrbWyttba21tqGMbOlRBQ7ajcxAW/WjVTJawrljDinWsURWP7j/1FpFoLSJRiwMVittbKK8bcVjIPmj594lyxiox4qZttFTRGB/7x/aooqVbacClrSFzfX7dUaA0c0hsWj9P3Ft/j4rbQSkjLGa/is6OrSSPHqk2YNRfZban1KudKjvEMfaUrZVnpM+oVLatC5irp1srbWyttYpFbpplleOlj3NtxWiPtvE05WnhtTDcrbtLLMbdaKYJFEe2P+wnlKWlFEcMlCLnbittbM044xTDmiKxWK21bLmRlqQU0VMtP5HjFEf8AQHso/wAZn6j7u0J2LWkkLfWZ3zSB7ef0lqHz4NftTp0+yimAqVqd58WJ5CSrUjYMDZqJ8VZXNarHvGzkqtadqU+lSajeSald7KZKhsN2n7MVithrZXgW/EsrYRRl5o9jadG5uba1ewrUdUgY3l1c6uY2nV/nO1GPNGsUFz/YaP8A04/K0lD2xU8ywCO4SWgnHTFMldMbZB3UfOKxWKs1/Ky06cvTCmj5xij/AGD/ANo9g3AoV/8A51FRnaw83bb7j05dfE1G+W11HTboR/IIqI7K1KXq3BNKeUaoG70erWfFBvkWZTsVOWjBqSEoMVtzUeE0FlrbSS7A3k0ODLH1aQbW2rDcT69No6S+srt6uNVk1SuqwU3EjVvpWNWuodSmTbWdtEex9j/04/IqJaUUBQWrizW6juYXtJrfUniq1u0uRspl4l+xr+few/dNPT03lvY++2h/6c0KUFjQoUKFLQoUtLUy5hhHfZag620ybZcVMQsN4wMtLSYqNlV4ZFNQtg6bJmpU20o5NOd6lKxyXbplaxRFbaWPNsaikMdadp26HXruHR7aRkiQjJJIrpZG1qxuK5iNnA5kUtbxHBBo0fY/3H/1YrHtF9lFLSUorbSrxfWgniuLVoDFK0L2mpxywi5SYS/Y0fPvp/3pxUq01N7H3xWP7VrH9gqykEc3sKFCloUtCkrOUUVaXSojHe2KuFzDqHD7Weo7SU0IoUCXNup+VAtQzQy1pzTRPN3Sij7ea20RRWtlbK20H2wbaRNx1fZPc3zxXtxcXBupLKHqTSW/DWuCbc4K1sxVpKdybipwtH2Psf7j/wCrHvCO+OGunSrihSjkCpGEa6nJBPE/fVpH1rlbNbaOX7Gj599P85qV9ixTNdXEiUy0RTD+w/2YpR7YrHsP7B7CloUtLS0tCgtCPFea1qQwtZSm4u57eVy8BUr9kttwlVq0zR/ntcafJoVxCetZBa20VrFYrFba2cEUwrFYrSlP6h6jvYZtNnkb4wQ7rO16EUp3HZRiq4tsxJIHEHp/r6RaMWgasUaPs39x/vHtisVittQL+RE4EfD8VGKVfa/iM1p0JJZI9NS3toyY76fxJ9jTeffTx7apd9SWzt+jbmnFYqQew9j42Ekoi0xK18h6jnz7Yx7GgPbFCgvsKFLS0opBytIKjh3H46SxTW4hrXpiz+mYurc31ur1La93TMs+h2zStqmizJeelvTyzr/UdEtdWsbNX0wwES7aZa2VsrFRwtM91H0q20yUVrbVq2wermhjW4f89gvxLiW4aoL+XfvAr9VkLpPIwztk0i/MkMoXqmjRo0ab+00KP9wpRWKxW2glW8f5EQAbSa+NyIdlYo1/Hx0V6jtuvr1x9JPtR+1YrFWHAvDPBLbr+T9RV2xywphipPHvK5U8kqVSmYvS81H2sk5M/wAtZWYYIFba2+//AMxQFCkpKApRQHAXbUUpSpv3MGtelzcek1KXt8OXGaV8V6RV/wBS1BoprrSLUQD+oWpNN6u9N5trWV+/Fbc1EM1tpINyxSG2ZyZH20y0Rkuo6dhHlfVlws2rSqevpdnJfpqtilvIow5RtmWZrHTetcau4RWxbXB5o0aPsfb4szKuntU9s9uaNH+zFbc1jFA1GMjZmhFQSttQ/uRpkLDQiAojIaM1to0fbTIt2qzDsl+9Hz7AVp6ZXpU9slNYxK5WiAA61L7AcvwDzQ4CVGQI442qPTLp6X0vqRjmRoGik6lCgK20VxW2gKApULUBSioUy5Ta6ilrFLSpuATcnqOL4+o6Ddsmq3kW5J02kK6L6ftLlrptLfdZIrVrU82sepdMtTHYrEMbKWOoFxLdaV0LdBlHHO2sUy0RRFW0vx5NX0l72/0mw/Ubiz0prddQllldLdZqEYkWODY0d2YIbq4N1cJF1dH02RngajRqC3a5kdrGFZLli3ypcC4ere6Z6nsgI2P9oFBK6W4NFtoErUMfbtrbRHMY70+oo1ijTUaPtpa7Un+kn3o+axQrS1/G44Iqb60wphU4rFIvN2uxDQ8leIT2+mdOiNW1rDt6SonrvTFt9eaPp1ikrFFa208ZQqKiOxgtKtR8Fz1JLGNXk2baHKgVF9I/PrOIfqEf4ZBIJo76PZUs9xWnXGpdTS9R1U1qN+mjad6OsozdqKkXgJWMGK23yaxKEsYOJbu26bsvswoittbaltvkyejdJltLq8kNrc3waSX5Fzp4E87MsZU3bE2iQVpytbvbIyQtRo04jhhuYC8hhRB7WrbWt3yLuIRTe2KxSLzFHy6dm1pHnhwlku632VsopW3mEdoFYoijTUaPtCvddggP5rHuK0lfwuKZamHbimFEVcigKiXvv4/8Ymo/LMOppdlC6aeA1adMKudRt7SL1fe2vqOxudNu4YqiFbaxW2pWMrAUopRQFIKAqPzeKGnHFCrZAbdVG31rbYFvMsUmj6ivx5JBcJPCwrRrG5nltY5rWL1lrbavc+jZBHqsK8zDuC10u2zO2rz89La86gO+VaK5oiiKxWKIG259Qrp136hi/wAu9f4q3MF10LO1uDUU7SNLmGz0+Am2dBut4zLPPH02NWEYkvJQOndS5kmU7jC1YzVvGWMI5v1ZpY9KvJqlsLm3pRmglItKtbeAoyybo7NdttRFEVs5t1/Ee1f/ACBVaPWoJKSZJQ3uat/vd52P9qNYrFAVpQ/xytOtTjtrFbKuo+RHUMf5Li3E0SWjQXEiYaxsIL4TQy2EZM621rfwpcXznV5U0ySz9P38zugWkWsVjNEURQWkFAUtKKAoCrBwk7DLbMVbp/jO6QDWtStNTWSHptCSHjuHFfNEq6PLL8uWYz1fwSibSbh7W90+FbqwK5oJijbsIYwQ3xzG8o6dXa74nSlgZwy4rFbaIrUNXhjGt6WdA9O3Nx0raVtzahBJVrC9W0O+TVG22cqBYG5pxtu2qaIxHRF//Q9QzGztoRhI4g0hhxWo2nx5GBhFth4476eKA3k1WusXENPbafrNar6Xm09VXiMUV4VeduAi7UHsaFWYzCRWoaNHcpc6dJbvBeS2rW+pS306uDTTIK81bjvux+B/O2j59hWkr/j7adKuUwuytlBKu/vioF/K0e2tU/Hctpzmb9GCSri4TTbC1Nrq1sLa/wBJDan6Y1TW2l9Nzt1GVaArFBa21soirdR1ZVBlVajWugdu2lFCMmrVYPjat6kitoby6aZ45ujPfDM0BXfgERx5fR1CR9TN1/UzTPjaoPxyeiL8z2lxB05VjDVDs+OAFurfbc1fwbrjUF2BhxBqPx7ZopHMdq0jNEVq/wBUS3X0J6e/U9Q/qhO93rFvqHztNe/ZRPqgnjtrtRVpcFn1YIBKuXIplpqlcyHS3EVz6pXfN+3Fp9wIp/xSx39yNRMUGItOm6dQvuiib8jrhkcilvpI1kNpBbG3WSTpFaA5xWKFCse1gcwUa1O4igWzsjqVxaMbHVDEHf46CscW2d96P8Y/2ChWj/8AHK0y1dDt2Ctlbauh+XFWv70i5rVot9WGp/hdHhh3lXserNWpWEvyvR3Wt4/VREWgFOdvAShFXT421trZyI6RaC1EtQ2KvpDp3Xt7qM9xtuspq88FXF78ms+0f1EW1bU9SGFTus5tq2P5L7+oh6vp5IlKabqE1hcaNqRnuyvaCwj2c2I6Vv083Gor/k22m9er68t9JV/U0zTH1fOjN63u6T1tcA6D6hfVbP13b9e+sp2gLTbgV3GPEI9PX7SXUsSyUy0VplpxRokrV+gvrSe37r3PxvSEBntIfSy291faDGkbDo3010toVg6U7pQ8TS7TdMJolcILjWpEht9St9QmuLV7ZvYVisVpx/DWa1C2W+XT7VLCLVYEN0aI9rUd96P8dvPuKFaLzb4phV2OMVittLei4uMVaDdM8ZFX/wC9MmLzqC5sfAsncxvezdTTrjUduq281zGyYOylStuAwrp0I8VsoLSrQWohzplxmx1S+jsEu9SkunbNBs1LaV49rZcmXTnareR7ZrFIb5IYDnT7Rlb15Kf0TSJjG0lvHdvcaPqOjv6c9aliknUiVamTbFVxJGtxNrW2tTvPktcHDlya/mbsT0ld7bPVX+St6I/mBaRM1qEm2PTS1oqX4kICyVNg0wpxRpq0qCS708AXTXMavZ+kJoLeC3EnQuRtq4n62oJN05baV9f091YBJauLrc8l5urrdupXnbZy7DpGtGGmtba9JXace+nNxUkgSnbewjLVcwKULCOmlLUJWDWv7l//AMVh7Y9hQrQx/jURV4Kx7YqY/F1CzuPkR2KZuJIa1BP8l4QwvZHiQ3QerG6CNElvcy2mlW1lJqF78idTBqcY01JD8bbXxnNCAiuhgdOilBKQUFpFr5otLfUr5r+ekbmaIxvFLVx2ya/bRRpajuspIblYLCO4qe2bSr+0vvkm0kJh9Y273GmWL9ObS7s2ep6LJG9pef0/tLh9UXWvTc+karb6iP3FvtftbOtU1tZ3urolRdYEhEoK1sqZd1aA3ROt6h0baFTtEfAG1djXl5aLteM7BbvyfyK4pSFkflvNen7ZIPSMcz6Zf/ddEmMUsVzPKmvXvVglXpyRQtcP6e1CTTdNkXDfWrr8NwJBT3HEhLOnkSYMeobXsdUS6uNRsRZv7ac3fU7YpixPTYAK4pu4RFVbIerX93U+LNv7BS1oX/F2Vir0d22tta9fGzhcndp83Sn03m4YZM8T3F5Bo8cUupTlLkYxznT4pGSbUJ7jVG76kJtUty3QaULUl8YgmpyoA9vcJcWBhDRcmKglKtIK9SX+UIpvAfmAiZZYzC8v5I4x+saPb/b4zM9rrdxaSateWmpNFdG1l0r1HbJHrfqS0urVspLC+9dOL50/UltV1Kxj1fSLIT+nru/9RS/pDXW6p59tTXBNSGoJa8qKCg1lrd36ly8UKSRRjKXx2QaHDUSYcLtaMFVtHzI9PTCtKi6uqen7j5el6oOrHb3HSrSpInbUNehS3mvI7WKeTrS2EnRm9PQZuJP3JeAbKC5mjt446n0u3uAvpAT3Ovemf0ZpYzE8L7Hjmd5dNvpVq7tUMNWRxLuon8pblz2hwadhvaANQXaLX93WTtsmo1isUBQFaG4S04YPu33Db221sqfTf1W91XTtkgBjb0zG9+93e2tqH1gg2c/+V6ihSCeMiYtFupb4WVvpckVtNZ7ZhexEpgJHd/SKHY0Ds+odbstbx7SSa2V48UBUMPUa9hNjazTl5JVoHmZem8T7WlRFaOy0+3sbLR9CkPq63eDUbTwEWQPpkLGXRUpNMxR0tMavEIrq1butsSR38tenNWBsNf1Ky1GXSIWRrvEFxctVw3AO5Uq05jpTwwwANtDKNWov+G1To2o+0pr7GA/llHLCmWrO2muLz1LDLovqm8Ad9Q0GSCCKC5AiNzI1zH01JyfSeiHVr6XSYtJHX+RTtmrSH5uoTQvCwNbysNzqz38OqWEk9WkUCjU4Cl7Z3arcWOo2UlXllLp89txKzYondTGvIwKYbRTSqKtpvy66f8Iisf2CtLB+NbqCA4q5XMm2sVDbiCOYbn0j0vFqUuu6rDZW8t007F6S52XWoXbXAnm6J/UZHiUlmkhEg0q4uLGa21H9RfpZplC0oCrB21bMDQBYafcNbtdWaPEFqa4S0i1n1HPqZ3ZpF6kcwKNMOpDZWgsVWY/I07VprWKe70TUDqdnGatOKhrHOOUFSpXqGLbLp/NzYf8AHvJMH0igaSZTBLYa21uNTu/kS9QSpcLmjKUq3m3ND2x44HNSNwftt7YmOL76zN3A5B7liqxjLSOlFKYV6Ks4tN0/WNQfV72aR5ZxeFBqdtaXj2qXVsbzW45LjTNMW5j0i9TTbbRtXnnu0eK3hacymwmaDVRKuoaVDfdO4fK2zeZL17S3kJkexmMkrZgvzus9Ys7yS+1CJ/yTE7CcAnNNQ+r/AF5kVbYVaRL1deuA0Jo0PGPYCtH/AOIVBWGEOko7qxUnCbDLNrFwumQX7tLOqnBRjTwHc6PuNmy0mFZFG+KIytaaaJKgtorKOVmkqQHbL2pcybBGemsb1BJuFlddMva9RPUs+I3i6hcSLVvdmJrxRKlqPhwySs5ya06e7jRfVrwpPfW9r6ung6VxFR/c/wBqk5X1EmRpv/P0p99rfrtf0zwL2TdcvxTMcFuJJKkJNQ/eE9pbuzRPDDnxX+1229pR+ZO32t/vHD0onFNVnYtqN/6y1ZI6CYqUYoXt0jvq1w1vaBTHFp2mXMWnQ30Fvpekda2k+OKd2hdJjGsU+yaxuehFLbJdVZ6xJPHLlH1CRp5bTTlCC1VJdRtY411FPww/i1ybC3vmmXNFKYYpXyW+sYxFBIc/I6T6sPxmjQrFYoCtCXNqNqEOpqT7+0/7Olj/APT1u53KcCgM0Rihkv00JkgLi7g2Va8mxtuqyR9NidtF6kba08h3ynNy9xtqCc5t5RiJ2drS6YN61vl/Ut5qG4q7sd1WqvZwvJzu3F81p2otax6j6wN3o5FPML2yho8yMO6v419O207L/Tm+NPe2fUpQbXRvKGmO2rW0uNTudF/pein1lokEOqXdj8K8jDsnxrk10Z1DFwBMpP8AOO492oyfudTBLjFj33TipBT16aC2lvdym5uYV3q0OymjUu6LUSDYYValRY3wavbXKmX9Rjjbm2g3GUjMJPUli+TGsjBNq7t1Z4mCzxahvubbtF09x8i5TkYOf5NGPl+Uj7kWDaXYl9UIJxRHI9xWj9lmGAZ+mpblva74t7N+ld6kN1Zyq+c0iiiu0xbcXcW+o3ML6USyBhiWTbXU5Y9sj5a6cRMHy0bYq2n6dQT0930LW6HWnjsuqJbLpVn4Ucsm41v5xkDtRlphg6ZcP/45DeTio9SfqR3UdwRRrWYOpE34rhWyLWTn1hMLTSD9pDXpf+n9xr9WGj2mi2oSvX0PTursNcS2z9Bd88jiJq/1mjSWo2VqY7WjXOpHGLWQ3oa1cGxQidxTipavD8T0iFqMbaZMnpru67C4hmXbS81HIXpjmrqL40htTd28d609uV5zzNJsoTjdtWNpoWgrfms0WrNRt3RNmPdRNE89TkyEqGwS/dH3T6x3XRWjQGKx7AVprH48rrhIwIpJgaUYDybKvWza1eHc8y9KdZDvzmk8qBhV4u5VEb81p100Qh1AtUkm+g5o3mVTEhls/lv/AON3XwIJEIjSJqi2odeleQx2+KW6w1jOTcSOTTtwkbzHeAeoWaNshjUgrRAToScLGx3MM1aXnTc1cpuj1e26E2mzfK0a0fqH1jZte21nZXGpXPpr+msNgyjaHGaAr+oyfgn2wwG6dHGorS6lFhL+Mme+VBbDZGcu8XaZpD09HuFirqqxi25hbfA61Itepo2g0kU2Sp2mmi3VNkSBlVS5JGXuVAUMc0/dUbSaZI9nb6tbxTdSgMmZ2ZhuYJPsTR5obuDWNIk0tt1Z9k82zZidsDeaahFXTr+d3Nsv5L85uTTe2KxQFaf/AMeyi4uOEUCOjN1TtCrf9tqKWPqm7jYttWWsYqNqSSg+amDPVy26fSZAskc9uK69OzTM9vNDDFMNscxWT0lIIH9Wek9hic0syQoIvlC4f8Ef0tW2U5pF3NeS7FFCojw1E8ae6R6UTmnO2t+QW4067Mkch3Vrtp1IvTtw3TtbjBstYWHVdD02x0y08hvFBa/qLF/+ddSu8O3dTrijHXSzUcXONolzugQ7pcdIRCugKtU2yRQrDEqhlaHefXF6j3CHebeUMHXlpPiU9/lheMaW6yyTqa6nBlrqVuzVtctpNzfacmq2FvN1F2dMdDtijLGUFX0fWcRazpyabcyq0MlIebWTCM2RmhLSNwH5ftY0v3ueZCab+zFaUPwwN0klm3R+aWPYqsxN+n4dtAEHUYPyu/xhHItzGVpHoNxLMXW57ZY2IKdtahO+NNvGt5p79p6Xbh3rRrz48LefVPppIK+EzPJ+WRm6rjtpxyJDUeWHqi2ttH9MUtR+H9rBuhaxTbxI+5PjQSibR1oJLYXkj1enNvoZJubVsPLMRqPpfVI4rZCCvn39eDdpV0f8ENW72xUa5ZqU/lzzO2AppfFuvfjCxPsrSIxJqWqmae6tfFs6yTSRdur6SXjpHAoMDUeBW/g8e2cU5yNMv5tBvdZtIp0jm30KMe6o1Jqa221BZy6rYvuD0KtmyM8H2jGRjCZ31sqRVSN1ojlh/YK0sZj3deS72Y3Lb1khmAJ1H6Vir70866Hczbm02TpXRXFNwUNFMrfjsFQymSG7UlY0wM1nKhcppo32+nT/ACbD11rnxrbrklW2o1P3V0N1R2MjNawLaJ6j1QarqFLUdE1aJ1bif8k8SMhF/dIkOsihrFvWo3ou1bUA1Xl/H0fT6CW6th+bq9W80PVriHT9P9WWsoi1VhUNxHNHmvV0HV0i6DYrdW6t1RHln7ouXdjtOXpPKjjTUXrtzRr08u7Utd1OKaWHCxiA/ISPeYS0UvqLS0srs8UtJJtPycBbgsRJSdwKYHDC2uW09p4lKxM0lNxW3FE9RY5Oi66Tb62t7p1zp0tQHBV8jNbtxTtHVJAXFeKCg04yXiplrFH2Fabno9Xtl2pGJglRPDKyw5q+5bFaDYC+vvUt+JX1Qrc3aq2Y5OrG1Rnkt23SkxRNlLeTYeGSNhtOa34WM9mkfs+mJepofrfP60D2vw27FGlkZTDesDfQNNbe6GjVniCKOTmKR5ClhcyKmnOkYbJomtWl3L6bGJIn6dWytLWi6QmpWmm+mbuJ21u602rL1ZHHCPUSul3dvd6XqG7qlsHeKyK7RStiixxGzgyg4YGoySYkL1LcbjoOq9dGFaXYtqCX3RS4incmI5MaEIq1dWSX1tdWz28oOK35oUMKFkwFkDES7gTRbKozWMu9NkcwBcr04UxWs3fQt7K4KCymvVpdNsNXGu+lrj0+y0DmgvK4oN/Yw4ZKdPY+yirOQJFnhpqMLy1ZxGIFhE1y+72z+kaRqd9JO8rUik1a5WNjmhS8ibgJ2ScAwPkjCs0lK1RgmtOH+H6ajC6H6+syuogdjnK5ocGNQzenvTs2r3Xr+G30e2xWPYVEnWkk3ztb2kUVJIkUc2rE0d85QKBip3CDUZdzaFHssNSbpaXayV6evza3XqKzjt7+y1iCutpVzUV9BZQSeozqKXvMrpmtuKxQX28BD2MCxMeaigOZrkyUpJbRbv8AT5yVkS+1SbTrGPEjxDY0C75HyGVaCVrWh/qkU8TROoBoOVrq4HVyd2CTkh8BHzTfU7oas4P1FctU9yWq4uDdz2/cLCXbVvdRmrTUZbSrv0va6wsltLZTYoHFKc0tAUq065T7LIP7EWoIA6W29BNG+5JjlrnFN3iRAas7b5N16vvE6Vy2S3NabbNcPPbrFIRx/KnAnG43PbIvIDYoSdSivCpUMfFpL8ebT2ittL12Y6nFdwNCxPsKs4eq+jwxaHZ+uL1r31ABW33hHQitV6Y+WsdNO01A1A2GElbnq7GKuDltNX/B1aAyadA/TbT5++/gfXNF3V12keK7khB1aW+0y45YpTLW2gtbaYUpGwSLlEBq8bpWrPzEAgSTFaTrBs21C6tU9NxgCtxrTBvma3yotxXxxQXFepvTw1GORNpzu90koS8/I4V2qOVjWmzT9V7K3uRe2ksE+rN02VsLFNsPzunWnarGXbHR0/UBKXubTXodT0qfSp9tRrytCmfZOrVB9HrPsBSCrYfgW1cBhtEaUErbWK04dOvUF4ZLiRtxihaaSwslsoprXcZRyaQ0xqeM1CdpLUnAikElAUJa3ZqG9luYToOoasLnSpIpNa9MzWLxWFzMYfS2pMuk6UsFT6gJF9QKV1YLxP2LVtGGbcxlM7NUdDxHGXPTVai8yVeS8Sc1ZjZa3sB+NqtssLWsrKPT+r3FjLqtsLPU88h81cf4OiuuR4pjTSEFGxWacZqGAM28KI60TQbbVdNuP6fRJHfafcadLuqOfBsdQCLNaGAtmtHQipjtt0XIK01fx6q9OdUMMVjd/Zbw0Vou26CVhLe3jMy6ulxWpRPBeijQTK5KnTNZaOncdSyvxZT6Xr8AuNZ0qCNwKArFam3SisZetansuX90FRrSnbHEn4VHLErHbN1bciiK1G8+Fp97Pva3he5k0/S1sUxUELSwaloU8VS5VkkxXUFTtky0j8bsUrbKju3Ux3KuYiM6bqUU06HNa8A2t6nDcJcXF8ttL8lJ5jJtZa9U2/5LePcsh3NGhkeafYi9owGqKJlrrrUFO9RTqKd+y+kr7Og6dPYu0V/p4nEL9KbR2PyPU1iMYrQbKKabXdVa7vmaVg6MDtopwY80khNcFo2xJnLLgHQI+jo7+Lq3juY9U9IVcQSWzwz4rT9S6VSQjZomGSYZtreTdFuo+/qX0xuojaSc+yjc0CZq5t8HZuAh/JYQ2i2wsUWO80QavZshjI5qOTbUiioo97W0U5LXvUiiuJa9Pau2kPPpdnr4kiMMlXEQlt9NboW5IeNjlVehUYqIVkGhH/jovNyiytBD0gsge5kdIzrt8ZHyZH0nTBYQv9cVYviDUtRbTa1Zg13ms03dTAmkyGzXn2HFabKeroVk1/qIOK1SRBrfqAFBdOravby41Hd3bttTQx3ttqMXwITUEfxbOPkk1HyU4VsPXTiRXxm2iC1PLuq4HdFzcou6e4velPLaxvHr2mpbGyxGmk41TT4bWSa8NtHZQv8AuHgSg1zQcCn7h4CHceoI7ndvbHOmOG040/lzk3Vjb3yeofRU2lLHMY2sb0odGu4nk25Gnvus91bvbNZr1L6WFyHXaagGZLaApV8Ck8m21lmuDNVmJZXt0himsNO+Np/qHSt05jC03ig2K0252NfzSYtLdehFckCzuJ9PZ501nSZH7VSRo/ijrpGkCP4QUgrcI0han3fJDlaRhma3WUxuYZrKOTreoLeWS/umkU+lrDqUDUn1NWzBIdWv1mivCJnIrO0f6jyqCpohQHvby9Cf0WqKv86xCbW8nvJ9Tv4z19atptlzHW3Isf8Ai61JvvLO2+Vdaldm8uRwM1BTHFIeSqujRjNvAircvgSnLWRxfL/yNWjHz1Z4jezG6tbEYk02Ta72UMd3qmoMZn7hM7YkYliKEe2t3FDipl7Ul3wW8oYaRcSJZQz9eNjTGia9Zy/4U9ql3RimsXt7jdWna1xYMVj3cZoN7DzmvVWgfIZo9tW43TaY0VzZax054JM3MkS7Ks0eQQRKs+mXiy22pWRkGp6YLcvaLUlmyV8dhWBGq98kCm/u75FuKulFnXp+/wD0+4vY4Zroz9MPL8eMHNSfVKDEUWWNLdu+0Je4j2rGCALhtgtLKXUXl1BYIdQuFCWVkdS1YRrYwU32qQ7LS7O2nooQXOEo+BIaV91SRZojaRzWnWSzyemYmim1nW49Lq+1WeQW99JFJYXhtp3vXpDtrfyB8eG5bfLL/wDn6bEKJoVCQKeQVEwrqrjqKWjmj23ky0zVbd12gzc6woW/6iKI1jN3caZ+oabY3Ydeq1/oMsuZM5Y+ZcUx438t5XxvqUYW2bsiOK0e6KwxXPEc28GmOK9aRmJzbMzfp8skW17G4hk3jSdTMbRXCTVHbySmWzmhpWrd3jk7Qa1zTbpdYmtJ7esvGzvmstu2gVbzIskUu+bT5RHT3HVTVJstc2oAjOKMIkptPlJNgUWKUWot70ta/wDKuW7INKuJbe+vYV1FLobZJSxm35uYqJzJsWOrZWDWEzCkmCAyIoyqLeayZquJlMdwzXNWdtHZwjDleVx3YrVdwNw6mPrKHu735gZsLurdT8Mo3UOakQAooxo0HWvLmVdJinmR5bqUzyVCab94cC2HVnvpj8a1t/kT3s5v7oQGuiaW3Y0LNsfFbMemsVfTmUR6ezH9IYC7szHRhq1X/KgA+XfIbyyDFBa3BefV2a29MW969ufT+ttDc+qNMXTr6STAZ+oOnt9sZrcQ0ZqQEonIXibISrK8+PKlypijmxSSCZYAHuPW2qi7n0LVpdGuf/NFuE1X4GrAJJZywDZc6dNMT6YshdROiSprdn8O5LYZD+X61t2xyhTGvpi3MWpaS1nL8aQMLOd7dAXqzq2ly0s53Eiavj1J6ekdY4yvtJ9b2APZysajlIqAG8kWcOvpIEWzw9sbKAMlkJr8mYCoMN5VpISFuA7wyBhK8b1Izfql5N0l0dLmZdOm/FuyseVQ/bFapqcFtBJfwTSMyPWCtSv2gFqVQoO16C4rJ3JLmtitWl6i2mDWlnS2uLkzOh3SeTbrurf3K9WWd2sOYo7+Q2VnCuPeIUTik5aMfimbi1NM3bfN3N4tP+ZbjddXIK6I9wxMoQyaXH1/SOpaT8219DWlrqF36ztW0nTZp8sZSSJd1fuUy4J7qKlBHNkI2KuHxLjkedOuuosMvfHcdAw6ihM+oTtLFvaujPBHvPRGptJJFdOXQldP9KzqdISQOPVUi9SU/jjI+S3Ik/Z1B9lkBglQwl0u03yIYn1jTGtJUkERtjteWQMZhlfkdKk1plqW2fULPfupnyDIv6X02nCjpiAtVvBJOdJOw6ohRxL0BjApcYQbWdz0+sI5Le4kdWuHFvcbLgrGYavpy76dqslhFFr0IaGaOdsclQx1u8+JZtbbVljxSSbqFHwp2jrd29hXVrr0tyxqJbiStMkks9Q1W/eewaTtj7Ei5qM7ATmhXyP0yyR3uJbi4a7uF9lpOAxqBcspxHK2atKmbi7bLt4sX6d9LOba/mYvpklxlzEWWKSQQTzQWY9OTGP1F/UjUQdTkWGVZEKHYuRurqZIOTI2G3bmPbHdgVG2YTljGJLeZZk2mUY+wngxaQgyOry2j6VcLd21xpdpdn9C6MkGJLT05qsuiz3Hqm2Ed1dG6lHdUBPXz35zb3jCQh8DFPVxHvhh23UEmllbzTwwq4kAqS8C1LIS1ohd4774a6gFVmyKt0jZprWXTJFkBFo6YmmJrTJytleg38Mr7K6uYn4WFRiTxI+yFAXn0W0FwZNDaMaxZ3CpLHcmmg2nGKNaXJ0o7VneO+u0tYJZnu5pvqW7WqJ9zXL9tou+RozQjC1HHG1CFchajPTV7hRcxrjSXG1x5hoNXGbG2NydZvvm3V4/x7WJce6iv4q2r/Vj3Wv1lbtuPu3i1IF3qWBd2Vyj2aNKGjuyDbSXCx6jfzyV6biTSbS/mkvp5BS3Mm6WWJz02FCTkuKLh1/neOkzbhad8dupWucJmGnBZo4JZLjXrubTyz1HOcaFOZL0/uNxVuce38FsUOGgH5XbEsk4WKKYy6oif4UcmF3dzgmraT4l/qF6kWnSaks95NJvLKGLR7a06SIxtGzGKx69svKjIOrS9Zd4yjlCt+wMOsLGuma9CLnXtN/IThbldqIdtZwQFNKgDR3Sx1b3TKP1h5K1G8Nw7ceyjc0Up3JNIU1i468uKcVjtK5r6NO2THIY36uXUgjZtr5EgVZHY7cgedPm32AHVkU8ocVGd5LYqa4+B6ei77jUn33Khq76VZKCS1tlrpyVDBNhopgOjITFay7ZLWQCWIhjHxb9l1qmFk0mRZFt4JHuEk2rpMv5L6bJ1HUnuNPZsVcyVGOghFMKDNk5NYqArsd+VwtRb2W2XLNCFMPbUskcMq3aWELMzEHkDZWlXb2twL2PezhqYESiTdW/i0k3oWxSzgVHOJry/l6TadvNuXHQ6qz2iz9SR5Ai6yPyh1atSt3s59z0rEGefeFcpVrqx22GtR9bUbWiO1+RdW6KWhwBHQtxs2Ynhvpkq4kbWankJUyLjq924RBm6s24kO+yJZG6M59mq3BMvysvahUiXmjT0FrbinWnHsDQ4pZaBrxSngVpsmFtz+POGjJcK+0M5I9QS5lta+7bTXdQlZaFw1fIoXC1DdRAPcI1ZFQHsnep/sfC9suqcQWsuw9fpXV7B0b/AEzK6bczFpp2ykk3CwdMyxMjNRHCjJK5LdlN5ijzUUNRwNMYo9jdHqFY4zFfwPcjUZouhCewr1KVSWtZsTxXDRIkkMdTtHHXxJNt0Wq3nytzOcWF5kW930ri8mDDRpfjk6h8arG6wjybJ+sOjIxurKPEovoBd2ksRjZmxXmguQibTBH0002eOaeaAQzA5DR9dd5ilWQb9+Y5O2eW+LwaSejLI5Kqxrq1IyrSvu9pOaY1LzSo3xmqzTNLF0xMoitqNM1f7mjTrRoew90ODVm+KhHY30STbSyUXy2qvvuZT0rJKFIKxRVa6KGhbKSbCpLVgeg9IkyU08op5mJ6tb61DnTYWqzPyLXVZP8AO0rs0Rc9WazuZXcR2sozuFx2sFLsUWllRS07EBGdVGTBEBSHFRMTUd0MmVqglJpH31q9sY5ZxthKfGtrdi5jT408ch6XW2VFc7pVdc2hikkluIY5JZ1kqORg0dxtNy/fDdVLc9SopyHa4R6kchopz8XqmOupthnjFysqFW21uxUC9UvOa0xd9xrqxx3O7Babm9AeWJ665Ul97H6RS9ON27VYmgd0rNUX7JNZzLKdogAkkmfYHHMeQm7NK5mYCn9m4lPs9EUqHb7Cs0KWrY9wbYpbvc0vnG0aifyagcRLS81GPY0Kj+/8Sef5jPDHi4XkqKK1c5Ohh9raBKDNNd/JlsVLempSHWRFInjCqFxUrJtJTHWVKa4LUqtI9rbx28dxZG0uocVFhqnl3HeVIBpJiKjnObnFxbviaO6C9N5liSYbo9MnbYXrLQh7gbdqiB5eyGQtKJCtbuJmHTPaySbhFJhYpjU5yxl7bjimYkIc1LELgMu00G2Ug7luha1NMbiPptuBoLUsPTrHcBW38SvlA+QG2hOEPhR+JuKX7yndWMGd+o7VCMM0m8RkAp3VIKPFScSUTW0vSQRrQ8/HOz2xQoVCdrK3KtmR8bYTTntuFa4jv23EVGM0go0faH7/AMSef5TwfE9GjUXf6c4+NK0ttZhO60Ux6fKQzzmny1FqlkzWCaMRokCtJteAA0txZfLgjBQx/Zk3UqAU/lnq2ujGRgCOLpSTHL4GWjVo7cdMiEOl8mCM9U/sTZ6ltw8g2s3Cz1Kxao24zhYz3Z7d2Fuzvo+Mc47ZIxNT25B2dkpOUGKjajPwv3JAZWHUaP8AKg7N3KchPH2bzTVMemrUjdniv43cHy8gdmURmI8ozYn+pqX7V5bNZ73c1AoJuotrGs0KFJyQaQ8tyY272bstZNtXrFUTkxstLRo0Kg+5qXyOaQ8bsCaZKaSi9aT+fTbOBujrqbNNLbhqSdBJVDuz1I5NSEV2GjIFOc1bQdWQyIKV9tJeYq9QSGKsmj3Ux7T58VbXfRaXDFkYzdMCpW3ovaloqipiGCgtWd0TLvq37KnB6jcVOODhqQ4rfSy7GIzAp3Rltw3ZJ8tIcA0HZV628RWnyhPF0qjFMciXw/fStQG+3HYKt/ANIaJqEfmnbMU52xkbVpsLUknMWAXovupGqMnZJ9TU31J5HFBssM7lbMmnvumvRXlaFCo/t/C8UTQ8M/Zo4/JqGN+3aMUCRXXcV8g0LmorpQz34qW8ZqFw9dZz7Gs+2jX3xLtMK2v3sjDRYvl6nrkm6dgQr+WcLUm00EFFeAtLiJd+azlFOR1OI0BCOMN5YcSHawOfa1lEtpuHTDZHDIG211emWmVYlj/wIpgIiu192HZeqhG5W2inOa/iMUx20twGRWwc4m/hDupm7W4DHdXmrK7ezubkCak4paZuxKQ4WN9sC5FN9YOys4UUaJy0k2U+QsiXEg6rT8yHNZpTg7qA/H9aSVlDS7mwMSt2H2zWThaspNlxerml+1D2g/dftKfcHlG4NaXJsrUI+ndpFXSFNCMmKtprGKWi1E5rxXNE1gmug1fFejAy16ftzcj18irqfo+L/wDodRbNy43rKe5xQXkkigc1EOcEEN3BuQ3OTUE3TPTyrnuP1cO9ciiMmybEpbkyneJ1zuBidGCzPujtn3Rl8X864M4zMHzV2xjkLE1vrwI25Z66nTrfRO5t+aibit2T/CnDYy0UrJUrjPivLA7aXk+YvqSNpXiTyVNHxmpD2jx1SPbz7f6hsgN2F81EckHDRtxOvFZrzRPGcDO2rltyyjZI42uPbOKlbcy9qA8KcLWmKz3V3Fl9u2mIFL3UefYrxRrbW2ilLFmo4ajizUUIqa1Rqsgsdr61Ui39Gg/r9y/dLMd0rVuOR201DNIMMcFXQLGDzupvK5FWNyqvf2RtmuLhIqN9kCTcV7ltV6ZuOazih43FWtbzrxh9j9boUYiQ79S3nOTbE44FzdR9GZzRYGv5307ZTdgrwy1nnzS4Zd9Ny2TnP5PvTN3FcKWoYAY7Yn5G/NN4HlTiv5zUvgUabiv5NA1nbQHZgEKcDAwUAEx/HR9j7GkbdFP5k5A9/wCDxGTxR5bRTjUrg9+KlNZwpHsaJrdStROa5pS1W3FRBGoE1BJgwNmvXf8Aw/Ra51vUH/LIQ9MnawzRGaiUk/WlYrWfxE5cihQXnNQx9RpNQkaJlJbxW40sh3Bn6gOExwvBHJYbWf8AIbd+otqd9q0nSWVNjDG64bi9TqwO3Pk4wv8AKtxurdlye4nu3bHFHuKttb+Rw44P2OcLGuXBzA37BFKfyv8Asr493oU3iTx5JPNeatO6VuC/BUgDqtJUh4ryaHJ8E1Av+JP9hzHX8GgO2XyaXyO0aMn+ZIclqJ3NjFN4LYJajWMnpYPToRVBETSIKDABMqUTiIMtes136J6Pi2WV++Z99b+1jWaXipJMyhtx62KdqJyFNIcV9Tnp2zNTDjbTfVfMQwo+ucN9nNL94nJlhkHTsX4uTuEy7oFP5GO+JHwJjghjQPZ4b+D9VOTjLH9t+aU8rT9rnMVN3iLyO05oHFHxndCW7ym1G7ofb+abyaP1PhfFHn2h7Li5i6Mq80eY2G0MmYz49k8e1uc2lx5T6Hz/AA3jHDnLCohmmbcdJG213AGVsB+ASBTSV59s1brukf8AcWjUMgAZ1ZgBiPcoibdUL4Pqg9b03pafF9LXEm87qFEivrSGvJHFKxzmg2KDc5xUX5Gu2/NnnOaMjCuo1W6l335ZXwj/AFUck/kUbag+ydhWTsuMMtue1lIuTJTrU/M+04b7/ZQaJxS+aDck8R80h3U/dT8r9RCclqbg7toY4O7CTHnb2r7n2P7leQPFE8Dj2bzqUqvPFwU5d+Q37ZrxRPGMRCgvbZtlJ6ir/WgvOe6hTdkdWT409hiidzSHhzWKxtHk1ZRZoNvkGRS/aNqTuEPNA4rftqHmtUiNz6b9RSpaWckg3yFRQnpmyc5qZsJnFZ5yBRNCs0DzZgCaR9z5Bo9tP7Wg7S2K3ZPBqKmqTxFwQ3dHIAsc22nmVZ48yTzttmdzGky7Zl+zdzr5Ha7+FHCNuH8N5PFJ5kXmX645wA5O4jGaY72NN9gcBBtb3bwPvWeQOc8+fdxT97jyrYldMr/rn281McUfq3FWx2zzjti+4o+f9ZB2VFUpy6ritvSjmbAPaH8Gh5c59gMlPxwRvtMvawGAjd0YBpM0KjO6aOTusZVW31m/+TM/ljmgaaWSogWeVt59jRrOARwvk8LvwNgY520XDHG1oiRDJwAcoDUfEj01Rn8jDlSASSZUk4Qlqnj3ND/kR3BzKOGFAYpjmn5BpRx4pqb9zyWOakPHO6Q8+GU0fB+jDA/lftJ9PHtjsNDhx5/3/luCvsODJ9LcDpv2nHHUJSY7Q44qEcvy5Gak+0bYab6p9v8A6Y5Y4JOKK5P1H8sd1XJzLv3v5qThd2KPCN5q3jq6zHajzCepWDmPtaI8BuJJ9qw42RnNQSKlszbqNHzQ5pm2A0x7fb+D7CsZtT20DiuvhWwGBqVcI1JzSntzz5qQZeE95fBQbjn82cHTJcvcMd0bdFpzknlRSnmn+ppOCabhl5pOX3Ypzuo8V5BHb/tnucdrNuVP3Y+G80fYHhvA5pOR/ufueWHk8BPM7di9lo7ZpDuoVNzS8gLyDzt3UD+U8EfYyZI4L/daTl2+0fFLyz+EGXnfaMVzUpo5y5/JSrmguK1I/nNQHbM32Tkg7aSbKbt0i9rJKd2mbQxOCaIoUcIAcsa80azx/Ar+aV/xeKfBHSYjykaks5NZyynbIe2k5kXmic0h5Jpe2gfyzNlITtq1k3n/AHlNA8eCPL8AjIzuAPeTR5ZeAv2k5I+714rzUn1Hgc1H9f8A6LkFK/igaYcR/X6keSeWGPZ6UVMcu8LfpijITypwU7vb/WEUlJ4NR/aUfkXmmXv3dgG2j5avAq3XMzt1GrdR5oDu/nzUC4q2XdNM/UmqLull+60/CRLgL2ojGaoADVgcXl3F07vGKbwoGG59jX+jH2zx/P8ANRD/AByaNE0hodteaHluakPbHww+x+qef5JpDTmi/wCaNumrnIP1IxTHu5LVnDL9vFP4oeYxkml++ctJ9hUlDik+2cU32zl6XmloeZfEfgrld1RjMjn2xl849lTZoG3bGvh6i4OMtu3MucAYbxH/AKDipvsgqRsA1ml8jmm7hVvy0I4b6txR8PwgpUzX1Vfx255NW/2lPfu5lk/Gz9h7Vh4S35Fu3Tk12Pp6wTwxLUzceTXk/wAUPPuDScWpo0KxtDNuGcEeynMS8FaJ4Tx/9WbFJxSt+RuDI+CD3/z9q8se2m4Rvtjapr+BwRzSn2B7nG2m5EfgnMn8g4fwHocR/WvqVr+ZD+P+ScUeKA21jIDYKHBIzX82E4dpH3uPD0xxXiIfaTwvLMeEGC/AmFR+Nu9we4Hvo8DwH8xLUNScGQ15qQ0PEa5FXTbbb2j4Eo5x3yydsI2zXD5YtmrfhVOT6jwNQNfUeKFHilo+DS1/C++cR01ItO+WXz/IryFHYPsOIicxii35H5XOW81Icgnt3ey+Kkp+az3SHdRO4DmvLMMIPs3hPL+PFP2uvgUR3yfUd9N4by/n/f8A2lr+G8zUfDeD4qL7r9bCFTC42TeG/wDoOWPhuHf9tfJ8JTjiSl+nhY/NCjyz0vmP7Q1JyT9kHf8AxHzUR7c1fKBbGv4Qfgfy52s3lDwTmnJC2jFoFrXRm1Ud0tf6j6t4Wv49h9aPs3mmpeAaHh/3BSmlpfB/ZPES/U+W4J4pDTfeHw1fx/BqT2j5J8x+c8DtH8LRpV7H8Hw5yjdoH1P2I7E+lS/X/8QAMxEAAgIBBAAFAwMDAwUBAAAAAAECEQMQEiExBBMgIkEwMlEFQEIUYXEVI7EzQ1KBofD/2gAIAQMBAT8B0ei9C1Wi0x18m0wXuURq3tM7vGdCVDpdizYm9t//ABlWhxNpsNhtJrczyWoqhwpm3zqcfuMmPdJf3MmJpclaMf1Gyyy/TJiYn6VohaIilR/gxfeh5L95GSk8kJf5KPE5l4eF/JLJOXLZul+TDnlFiqatDgvg2EcW/o2GwjVxRlhHcYbx5oniPE4ItNfBl8Up9LgTUuh6MY/osZZz2WbvRN8iYvStExaIiRIkPtZHw/n012v+Bx5o/Up3nWP8LSrFGuzwEt0GjabfwYnts2jb6JRrkyV9x4nO0yWfJLhstlmOUtvOjGP6LHpjybXTJQUlaKaFrPsivkXpWiEb7ioiERIkTFJw6P8AJ4y8niHNCjlffB5N9t//AL/B5Uv4yf8Az/yfpm9ZHjmihI2lDQ7Z4iW2PJOW5m2kUNGKMoVfTGqGMf0Zuixi7LWJUZ3yvQ1ciSpbY6LRc+hCZZEQiHIiDj/InK2y/dZJKRjXuo8tJ7jwF/1CJxSfBGIo2UNG08c6gynfA3I3P8G5mGTcfLl8DGPRelllmRm4vXJK2kLWb9wpPSD0h1pGNmxDVPRMj+SHfIiBt9u7RJGWO3LKKImNckuEfpuD/uvsn+CHJ4ebyQ3SJR+RjPF4fMijytkLkUrGrNpjXMWSMeLzGZ8v8EWxOh6M3FknyWZGWLXti1k/cxaRfI2YHu9o+CEkuTzF+CcnfOiItpURIEDHL+D03xxq5M8U4+c5QIuyLoyPg/TcqgmpE+yJHKlxEjzGh6Z8sMUbmLI8zbkNFNukTxVUfwifFMlzyjw8o48cskh3OVjhRY5JG8bGxsemR8GNw/kf08XzBkoOHenyLWb9zIvk3EHyNnh57ZqQ6fKIdmNe7kz8ZKEyIjHwzt2YUq5PEZ14ftH+oS/FGXLLI7b0iR4JcwMOR4ZqRhzrKjHDbu5I5PJyya6I5Y48KlJk/HwxviPZ/qkPwZp/1Uuyb2zaHIxy2ZItm33NsZfAuYSgKLiSVonDad6uNklWuTrSGRQhx2ZZXUi7P5ejJ9zF3p4dbrJcGF2zFK+CJjVcmT3SchESJARjlFR9xnzPNK/jRx+SHPIlfQuRr2kXSpihLHK8bIeJ3WmqJc8GbPu/9EnuKMbqRldy0kzHnyYvm0LIsq3Ia4scnF8G9T9xy0ZmZV8rvSihxslj0n0LXo/kvRk+5i7LMEoxW35M8bVow45Lsh7WJ2icqVIZ2Ljohla+4xMjy6PEycfZrGp9Cx+X2ZMssWR7WQ8Z/wCRl8XX2sxy3Rs+OR138mS1TJM/uMWnWvhH9yGZGlJWbtjPOQ57jLJdC6MifwY/ESxvnlG6GZXjNnt3E8b/AASEitOxL3r0ZH7hd6YubYlZQkRV9G9/A+dEijFN42ebUN6JScnuZdmSe7iJhdGf7bR4l3O9cD9hL7EZVwmOTapjL9E3VD0w4/LhRJmV/A0cpHSpFW6KVDMmJSVx7MKe6zzo8xFJSVo8RH5F6Ir3K/Rk+5kdMJHr0S8tRpd6x0ojZ0ZMm7iGmNO+CXJmjyNNaeHl7SFONHiH7q0x44/dIzxi+UORuN1jVjNyGTJaNMqyqOtKJR/BRGTj0TblpWsfu9GTsjpi6MbtaVpslW6ihK+jHW5WZPZPaytMttCQkRGZvu0nH5ME9sjw+S4ozLnctN1IcvaOJTFpLSFqKTJvSh+mPA3ZKH4K0a5KHeke/Rk7ZHTH0Ybb4NvAtNzXR2MR4n7YSIXWjVixEqb4Ij45JzjYmmURi7PD9F2mjaMf2Iv0SVlUi65RPbTvRy2sf0I3NvSSKHohSvWfZFfkf9iLpGGG2IkVT0S3FJLvXO/9qJHmK12vbeiMj4ocIjjGuUS56PDQe6zFxCzzZbi1XBRP7fS1ZP3e1HhfbDy5MyP40yMx5UvbIr1SvpEFSNqZkwtcoZWq0ZJ64o7pqJFGTL5Sv5IytaqI+OtHjeWkJx+2JTEjJLitLolySROUehnh7rkS/wBokjHK1pPpJj1RGDyPajypY/u0c2+xk2SMGa/9uWqVjhRwbFfGllk8SmTTi6ejjxYlo2S18Fj5c2ZsqxRHNzdsxdC05fJwhJyYpKCZ4VXMhL5Mr6O9JO9Gt3Z5Su7NqlKomOO1EaUOTPjr3GPswQ3Pc+hu3yPVOzw1bmMniXwNNdjRNcEhnh8+/wBku9MaJqtNpQ0IbPJU1yTg4SoT4rRjRLTD4aWb/BKsUTLN5JbtMS9otVx2brMcd0ZHh4te4jJcInJMk6JOloyuBC5YiX/SJW47TIvKZDJeNJDHrF8tEXTFkvsbMrtiZPHu6JY5XVE4uPemDxHnKpdmGeyzJLe7KETR5jXEhTxv5GvlGPjsnjjlVsnDZLayiiSZJEUr5FSVI8XJyda4vtXqxbXCicr4QtH2N271ZQlzoucWmf3cEIuKG/Qm/N03Nm4yT3OxTbESujKrxuyRfFGPLPFzBkP1BfzRi8VDPPaPjRxTJxcWYPu5EdcHiI2r/Alp2LE5tRirZH9KcYb5u/8ABKDXRLw0J9rknHazDj3cv0XrgupLVkvUtMTuLX9i0+xJNdk3tikby9dvu3EsqjwjHm3cMTJ8cDNzXR5ko8GXK58DH2PgshNxe6PZHJDPhjkj3rNbhOmLbJWiiS3DjXDFyNUfpqqTyMeXfUTI7lY3UWyUSMdqr14HtloiQ+/SxaYpVR4lVyL7bG3IbLLEyrJRio/3JSqjHk3rdozZHJ0S8Pk/Bkg49koijySW5sqnRHuzwufyntfT9GWNOzDLa6ejGrIxVDgeGWzERfySlbM32FWUUL0w+70fPpYtIP2ozO4IfRZ3oo67bJ47MV45/wBtG3Y3yY8z6ZPKn7aszQS6FDmzy/kyYjbwbLMM69jOtJK0UKV+lLbFIvg+TP0kJejlnWsPu1f0cfRPsnryJDWrRKH4FK6Y3zekZVpNWbShwvoceORR9okRn8MTT6GqHp8WfGvmRn0Pjsnl+ESdi9C0Wkex6Mv0IorSDpjdyJ9/QZRH8FC0TGSVnQhr40rRcG6/oXqtH6Frd6N8C9bViVC+5D71XoXWtc6VeiLv0d/tl6Zda16EyxSI92d6V9JD/bL1L0y+g9E6X0n9C/2Xx6l6X+0+fWv3V/WXrRX7Ret/T+Pp/wBvWtH+1//EADQRAAICAQQABQIFAwIHAAAAAAABAhEDEBIhMQQgIkFREzIFMEBCYSMzUhRxFTRigaGx8P/aAAgBAgEBPwHRaP8AIZejssy/a2SlJLdE8DLdL/YuyxXLo+hlSuhuhSNxuNxuIelUfUVikXs76ISpMjKy/wA5CRRRRXkhHgaGq8z0erfJZm/tyJ4N0Po2eFlPHmlil3djkeDwf6rJT6XYtsfTFcEVFmfwuPLHoknjk4s3uuBS45J5VDs3G4fTZCToyf1MbRgx5m2n0Y8Ne5TX5yEUcFG0a1xrgaGta0rRj1Yxku0eNwv6iyw7Fwkfh0FDwbye8n/6LFKjffKPxOOzJGXybjcZY/UosVdilZB1wYcaaFihHlIpaTirFovykRKMmPcrRHI4PkUoseuP7SbH52MrmxjGMZkiprkv4PCSWLwscLJbV/J9V+wsr9z8TmpwjJG4sssTFwYk5SVEI7ULk26TnGd17F6L8qCKEPop5XZ4ddj1T2xIvncxj1Q9GhjGMZIZO64IRafL4Ir1qJP0sfyXaPxD/lnRCTfY5DnRy2JikeEVyQq9xJD/ANxw4syLncvcQhedclCiY0bCq1xRpNj1gvSOK0mtJaN6Xo0MkMl2OXNDJMxTuMZv+DMlJb4jY38H4nnf9pEWTlS5MOSU4XIhkUlaExM8Nk2ysWbdOostkTJO+CT4aEZMn00YsX7npW5ao2lEVwUY9HquIj1j9qHpNcCRmVciV9EovoUTbGtGSGSJMy/5r2LI455G9iswRksEVPsjkpUSS9juR+MrbUyLoyeuLR9SltiYHUSLEzBGeSVRNqxVtIuy0lbI5N1y+SPNoj8GVOeWMEVUdIo2NyZ9MSEhIiuNMaMin+wXiZRdTRGan1p7D1j9qGiia4F2Zo3FoSJPgvgjzEYxkzpUeJzfSo8P4eXib2j/AA6L+5mOEcUdkFSL9tGVUzxWFeKxSxniPDy8M1FsjCrP7cmeFhLIkomH8NnNXZ/wvL8kIS8LH7SMbxxZGNE7yY3E3+lJCENVkjMcrERY+9VOiDT61x96TxvJPnoxQ23EorjyQ+1D0zS20R5MsaQ41ySL4Fj9KolCXwSVDRIZ4nA89Qj2YcMfDQ2x/wC+sltdD/kui+Rxs8Rlh9viI8fJ4nwf04fUxu0YfCZPEz2QR4TwSww2kFs40yx3RIcRrTGvcyeHx5vamSxvFLYxdj6NrjwIRi+H1o+yxSohm+RckOx69n7fJD7UPTMpP1GB80ZGmTraNUQVsR0h8/cZfDRl9hli4umS45Z4CEdv1/nhf/f+NZLZ2OW4hjjkgrJ+F/xMfh/8iS2yo2qfDMXh8mDJLGl6GeHjCFxiiK4s/hkWM2nsRVLTxy5ixCW/0lOSsUWNUYo+4o3IjtMnh45FxwzZPHxMT5oxtfJHvS9OEP7X5IdLXL7HEF/JY5Oh/wAijwY1tGSZuM+NZV/JDw7nl+nISUVtWmOKx+qXZk5dmPujAqjWuZVkIfcz9zFBJ7kdaLT+TbdiEZ8v1cl+2mCPP1GRkelvgpt3Lk6VkZVpDLTpmaXpI4pcSHFxsxSfk49yb9L8kOlrl7RkfOrRG2IsmWbj/q0UPp8y7LJaY5cCaeniI+qxtp2Q5Vk8kcauR4jxc3xDg8LKW1WJCQke+nIjvgXk7FySkqpCE6LJJMjxpenDJ/a/JDoemTsn86WMTXQpDlXZk+1iVxtEfU6Gvcg6aY2PXF9q0jL2M8N0ScCeR4Y9ErnPdI27mYIcUKTQpF3pzYpck2nNtEU96FpZeiZ2disUvYsQpcFirST9Pkh0PSfZKkjfyPW9cXuiO2L5G70TIJqPOi5I2PSUlQzNHdCiV0okDDzqtEyPLO+zHe/jRR3IWq0rTvgmlFIsjIsi9JKxrWPQ2IfLMkvcbLtaPg71xL1sl3q8lSUPfWHyRbE3fAjPKo0MUE4koSfMuRxXsjw6au/KhSo8Srl9RIxJ96Y0ZMV+peZOyPHLMkt7FJxIZExCerWiQtWZZc0jHD6jHGtGWLk6FPZbLkuZF2bkjHH1Ob7EhciIsjfYjP2N0yLpmaFOyjGkrrRaIyTWOG5iyRn0IWNR+0RATM2KvXHyWKyU3t58kMjiRd8lm7mi9ELXLPaiEHkYoqKpEx9+Sxrc+DO+BoghOia2+kSrRcG50XS5Ju2Zb9jDk3ekyK4mR1wJUvL4u9iEQytfcRmnyivghKmKQmZce31LrSQtN1eSKN4me9liExaOVE/VIgtirSbHonQ+dJOmjLK+BxEqPDY/qT56RJ75uTP5IljHwj3H9xjremQ/qEsdTdiFotMnMRwoSMHEBWu9EKQmZMex+nokrIqtGQNvwUyLp0yb+DfsVClasssiyLL4N5i+S9JyRflyXuQkPTB6MLkPjjRC0k+BdkvuE+eSFxJvc7Fqj9mko7Rx+CEKjtPpqInRKVkXyhCHGM+JEvCP9rJ4JY43rYifRZ2Y2Xp0KXyfW560WRoi7GxryoyJcPWEHOW1EnXoXS0WiESF2ZPu0ZVleS+KIY3Iy4aVrSI36RMiyKS5EIQmSSfDHFwk4vRC05XDLFKi9LsyfB1p7iej80+tcHp3TPbyolpkXZB/J2xcC5KKOhcEZOyCtsy49kq1aoU17kWRZfBF0hOx9GWG9XqhE176pjYpD5HpHsRej8r1i/Sx+VEtJ9i4kLsoosvVSohOmZUskNf4J4hYf3WRZZu9iMhSNxNe+qejX5ES/J0Ll6vVDFqxD0kIj5eGe+lkMnySVMXyJck42xoj0LRMsvnRo6/OvVdku/Lj+5DVOvI2WXo+eDpEfN3rZL50ZjfsxrshzYvLf6SXlgrkkS7864GS6F1533rfGqVMYo7R9fo/bzPy4vvWreiKK0oyM60RZell+VkT2H8/qn15YfIx+ZaTVyX5UfKi/wBIvy49aPyIWs/O/wAlPkf6OKv8teZaon53rf6pd/pEPoXmei/S/wD/xABJEAABAwEGBAMECAQFAwIFBQABAAIRAxASITFBUQQiYXETIDJCUoGRIzAzYnKhscEFFEDRQ1OS4fAkgvE0UBUlRIPCY3N0orL/2gAIAQEABj8CP9e2ocpi0EaJqHVU6rfTMFOhMOt1F2sxbP8AQ8KeHpPpcZlUHsnrbFtWrtpZf3H/ALcf6+5pmi2MZm1oTnanALE4H9VT4nbByf7uipN6T5Zu4dV9m/uMVLAXn3YhczC3v9fNpGhRe3TMJzT7JUI/+4C3r/UQc1OltOcsT+S4cj03QVU4OqYv8zD1XFge9og/Vpg+WG8zlMr1BH08rsFzgHqjU4aGVPcGTkd5td4FO/dRY9t1wzB+oJ0R6WAWeGfS8JzW5OT73s4J90YDMnILHimfAE/+zYLr9QP6r/uRccyo0zQd8LKc6yPyVGm7LBiOjmnNcRwtfGBPcKvQ9l0R5PDZ6nZ2hVMRkLBDoTawAF8813K9YBmUXUYxzBT+IqxedoLa1b3SAsbMrehwQbGVhCFxpc/QBCrxJDX4BrOvVVq7T4HCUX+G6PVVf+yL3HlbzNpUhGC5KbWdUPHNN+hOq5Xsf+F1rug/rsVnZlafMLJ/qI0tb+KwHZSnOPt8y5jDXtLU2vUaDpKf4Xomx3aE7v5HYTy2vZqBfHwQtE621Ny+2I+KwsBTYxKB1RbcPF8cQSKFMT4fUotqcYa3Fu9TOHgBnS8oA7XnTCa2thTbJJGpRAebqEm9YCMwrlbHZ+y/Qo9R/XQUWrHELDOw/wBbAx+rou6XfkhonUn40nJ4GU2OJ8uuVrcJ0+eCDdRa0bZW3Zw28rnahwsaRmE7jKzvB4emfU7CU7+H/wAP5uJqN+l4knmu90RSHiGOaoTZ7oWa6KZiwmk4NwvCU3DxG+1T27IEGQdf692HPogCg5uBQLsHao3bT5D/AE15231bRtYKdSbkzIRO9jtUVytJ7KSW0xu4rmrPf/8AtthYcO9x61F9g9nUVFycRdO1QJuUaEYg/FPPU/VuZuZsa3cwm8JV+h/h3CuB/wC0an8RwC4upTLm0HPLyTrsEXRdYMIUxgFksFgsRZE3H+yVztuPGBCwEf1945KZ5kLo0VOnleMKGhGw+Q2Sck4+w3/2GTYMSDmEGkeJhjeUXg0LmrNlYuaQiRivU1o6rkqsJCZdquouNMVJZkfgmucwNqRjdyPXp9bQLfZdeJ2CNZod4HEV7tMfcZum09J9KFNvqUu9XkcW5jFcqPGeL7ZaGxkod62kg/1I872jNBsFHCXwqe4eEUbD5DZ4Lchmup+pjJczuboiRAC3WLJ/CsQW64/0fNUhywdNlc6tZ+6xn4JpABAEH7ye+7EnIZBPbEojw4DslwZ4jh2Uhw5Jvj11Cd1/DyBh/LGW9A7/AHTbrr4A5TuLyLNjHmutGKFLVufl4jEN+hdiV/D+EoTdZSHM42ONX6N0YG7eRuV6n/cArtUSDrCLjgFFNjbu7li6i7piFy9l4L3m6HXrmie9oi8f6kLK3LyXruNgboH3kUbD5Ci5mLSrz291cA+ohZldBosf/CwCb80XkoF2uhy87fj9VCcRlYWjIIzk9hC72YBYj1GFU4ao30/MJgJJYqf+VQpto/uf1VRn+B6mJ5Gth6I9rJUhFzsSfIzfGVxf/wDHeqbGMLGNpta3tY5xu34AkjJUOQyB9KZkOKecWsGUpr3DkJ+SzIxyCddLjRjMplKAXtceaMY0VCu0RTeAfjqpGI894UnRvC5qjGHaVzfP+gH1XF1duQIo2HyFYr0heIB9T1RKxGeqLRrihdpOdOUK8OHLsYV0i64Eh3fZNLhO53+owtaDunDY+U9F2VSnM6rhrz+W9dx6rsoTrpuudqmD+Z8CrVaTRqPE83ZUa9WqeIrhobUqOHrVMRhK4xoJqD+YeGDbFOBdoHH8WqJdYUxNq6OEoN85OMOaWGNisXQ6nw/iOMaBVy3G61VHUanh1RmCJaUb7GTuE2+cNGNCqsI5SgbgqdQiRQyGr06odUCcbjkWOzp4fDyXRhudgn+2W/M/sEbpujYKL7iDpKzhAPN+nqCjUpGQMx9WPI1D6kk+p5LkUbD5HfUhTaQrpPwTX1IJO6AuhRCp8SB9HxTA7/uGBV3bzQRFgcMx5C7dQ7KD5H2B4GYTdwZlMMg3hOCJWFGOpVIUqL3v/wANNo8dwNVhkDxTEKtxjz9k3kG7tB81WNUXuIDS6f1sba2O6pUszGP1NF3pLqBo/nmnF7mGjWBg6mMinogBNbQbTzk+I2VUdTay8d0CczmqjabS5xF0BVgQbzNAn8O72m32yFdcMQdPJToAfSFt50b/AOyzj7jdEccbe6+9sdUbvoOI85hALDRNPkCb9U46Rp5z9SEXbWDRcn/lX3iccim3TEK65wT316radNuZcVw9LgPEq16VW8HBnLdIxx+SNWvSujDGR5gTtH1Au7DK3iT7oBHzTiqdYKXsFTovDJhzd11WeCa2nxHhnTBN/mKviXdUKTXXeFoiWD3z739kC29N0g2drJRTjqcbG9h52Rg5s4qj4POAZeG646K837N4vN7K+GXimVHU6PMJwqYp9QMpjeaiLXMulqq1dbuC4io4QHQJPdAwJGqdRy9oHoiLwd2spBwkXslVr6vcRKLWL+ymLCgZTA0Texhv5rk4Su7/AO2V9Jw1Vg3cw+dw6JnlaiVDhCzXK6fM7t9cLAnMyBVVrolrcD3OafjkVAreFX2KY27cblebzI1n1q7aU3ZGGKEO4ptSfUX4Lg2VA4NLrrDHK9y8au1oqeIGkCCqgnlfU/T64OflY07qsdyAvpHtpj7xTuEpc9S6SHIhYFTMFQeVypXWuIGyunlc7kHSdU9lcxVa4sf3CpVGvgt1CdUycACLf+5YIT7SdupsJaJjy1KEguDZLtlQqVwR/E/4hzGc6VH3e51XA0apxPD0ze63VcqDmCcZu9FN8rLDVVNJwC4KgcZcMuljHScWxZB2lNOwKo0W55lXtXJjcySvSvEuwNV4jMhj8Ff0OaFKlUNOmTJu4T8VBLp/Eh9I75r/AKiiKdX/ADaPK7/dOq0XjiqDcSW+po6jylNHTyts5RDk7DAKQUGtyGJULO13ZGw/ViwWUXZA8qy+hquOPu9CpacN06mfVp3TKjmwS0SOqrR6b94dE1jCBxHDPbUYXbhVfG4OpRxbedeBAM6KGi6wZT9Q2cpT7vpnC2bclUbXqNbqxzTJBRocLyfeKJNSUyp7pReDLDiCgSpFgVIfeTeMp4M4xsn8Yz/ZCCQ4apvDF/OzLsnNQVWR1QOgchUjESiGoM90oo0gwIm4T8FF0/JZEfBPaDFTISj/ABDjaZ/lOHN5jXtjxKmncBXjkynAVK+ZfTaGfJC9zAZHVerJY/JCldgFt9cOXmPpRCB28knQQi4+6UzsuwhX6jXQDohxFNviUwMbquCn4WN2c8dk+niRljurhyOScAJLc00HFNj5WDHFuSNYtOP+G/mYg6lDA/EMn9EQ4EHYj6gWw8DmTo9AQbHKeUroslhY/t/QNsuIcPUm/kx37FAv9tocEHBOHjuaHZhqfFJxpA4RintdwoFOrhL9lToaurN+QB+tmMRjZVY2rUIaYNzABS6q6erpUPx6hTaW6FO3Q3taTomu9qlUaR+i8emy+OuiJpuLem4VN3CVYBIFbhXulpHvN2PRYKNDYDuU8qqOqvVD4dL8yvo2Nve8cU++9xB0lGDgoBXM1h+CvVjiKkZ9EXDJzYRHwItLjkMU5j/8T8ihebMGcd/NhgqNTW6Eymo94yf2XEUfELVeqOL2uMuGhKfc9QOSfSO8hUKlJ/ivImqzTsqTsblVviUy7VqaguqDdEBdDmgzipJvEDXNNbUb4bsjVZ+4UOgg5OGTvqbpzGSLNSVw9RnvifK/t9c9uoNjbRGHMCjRd66Mx+Gw3M9VHgujuFTZc4SgzSXX3R2VGle8R1OTdOZlRkfrKrHe6i9+ejd0cmtnIWRCvM+SxshG7ouYcvVXqTw5wzbqoQcUW7vCOyHhOu1NGQqdV9Dld6HtMj5ptDjMBle2QjEZ4WBllSrWOBMhm6e5/ZOPkKrDUVAfyRLkfCM483e0U980eJDPEu+zOm6Mi83MbwuUzhKEbeXiy3LhWiofmuIqs/wnAKMiq7C11So7DYfNNJbHQmSPijuc1WrDIvJCD9Rjiv5lzSXQLtQZUy3C78UIE/hXtDo5qJC/ZBXPaKOnVeG8CpScfQ/EFD+Sfdqn/wCnf/8AiUQRBHkcLMbJQ/EDZyqHCx/bzm0eSrd0cV1CbY5YqnV/xKYFOt8pBsgnlKZf+avhwxzJ0CqPbheOAO2ia+qHtrtwcRr3UUq0nZ7V9rRPaoF6Seyx+orPdldTnuPa2dFCyXDOosDWkXeVuHzyNnKYrNwc1eHUa1zSIOCdRxBpui9KbJ5whuqgg4cyx1TXPHIeW8E+hxDRW4c5hy8Xh6zqYOLSReXDh9RzeEB+2YeVXqdRrx93RFPAf4jvuo+F8yhzYotdqmuacLY0VVu8FG7jUOAXZ1hKDRqUfdOEdFIzaAgdCr2utjScpRs/jPiG4XHw3HYwq7XDldLXt6KQb2wTfsmEGfpXIGaXh/dBxVWiwwXNxI0TmZAK63rmn0WCvWD6gd9H6CNu6IGmSnZVGdZHazBGwR7Ka/EuGiaf4hH0mGHq+aaabjUoP9LiPytNmUm3dYqD87X+c9/M1jfW9ScyuhTEU9tNpe6cgms4uoL5P2NMz8ynVGtlrhdez3guXJYGFPjHtCpcI2qXUgfpPvQssEx7MXTCquc6XvwPQLBrR8EfC5XdE2nIqE4nxRKAqNNF+7MQg71Uzk9uXmdQZp6vJ4Zz0s3ITGgjx+H5S5500x02gZmwPpmHoeMzxI3wcr5a+nU6hYGYQ8eR+ESn06IqEkZlsBFAJw9u6MPeTWvxpv8AyXF0nw8VG8p6qcQMig6hzMJiodW2FY2O7ymne2/T/NF78XIx7QQsfWOpuN/dHunDQqNirpydh5OEZ71Vo/Ncd/DKnL4/8w49HghUXiXVKbbtTtovufopqVUKdA335BPdVcCTmU5+5V4NvuyaOqc6rea2i8VIpmDE6J+JOJxKjU5K/Uphz8sdVy02jsFi24feZgnsoXnUywFoceadUwH22SD1Tm7IOOiNSLztOin7UbPdP5Ko9rfCqUovNGLXg6t8wQQKlQEE7z/FYLAT0WUW8Q4+mnDAuQYDBdkDTZys9bz6R8UfpPE3jJONECiB6bv690wnrCnhzepHCeuoQj169VsiBjVOXRGtWqBrnDllXmkODlRGXOro5ihrjkiXYuWyKAJkHNp1Xj0cWe033bYT60g3RKfPtGbIXRSm+Iy9VONw6d0H8dwVKrSOrGYj5ZK//DeOdwlR3+Yb47KlfYxrw3w31GR9IRr8tU3socA4dV7TeywcVmQpLnLAQE1MqZO8Mfoi6dclxXiuNyiL/WNV/wBP6DmUabuak8XSnU/SQfI5NnyO7qQj80FwTet42/mmbhydbRpcOJrucLkbp9xwLqoFTkw5oxV/0iJLUOL4Y+Jw+F8jKmTp1QcLon7wRF2q4j/Lj9VNY3Kn+pZyvpA4cKwfSVG+zOSPDhh4jiDSc+8BjLcvyXi3r1/mkq9pkFRoD1PwCh2J3GosJBg9FTo8aPHFM8lQ+of3VTim0ojF8enuEKvFOgZ02e936LwhRacJDByiOiueG3DPqv5QF1BlTfEMO6dSqjHQjJ3ZDyGfKEOptHkywUgkLPyO6klOlO4jiJbwjXYx7R2TOF4Wmyi1uVOmsThZT2TWTAauX1/ooqTf98armxH6rHE7oupk3BmDk5UoYQGyXA7rJXnYxkFjnqU+tGJwV45NyQnEoH8uiHEcOOT22e4bHVajrrG6rw5NPhwcKe/eyPlZK8auJreww+yd+6vk4zKD6AdVdldAxX/zD+G/yfEnN7QaRXEcIK4qtZcLKpMXmn7MugEud7MIAiCNDYLSgVTHVDsjiqwd6XtuH4p4GbSWkIN+SL4Ua2424rBFFQUxhzlUANI8l6MG+St/Fa4ALpbTJ0aM1WrPODn3m9FIxDdBqmhxceHkFolVKtF/gXT9mJdeG8oV2U31KM80ahUq1HhWUnsdJvc09E7iKkuY10XGfvsFUDaDbkOYSWzednz9BonVXOHhOomh4jzdv5kpniXvDDcA0SVdgNLdAuEeD6KgK4upganA8S5hjWk4yPkU6jXIunmp1veCMgjCcbKxY6BdxaTgVLsSuGMDkZdPXFOJ98qcDiHDsVxPAvdfYDfok6IWT5CsLBgg3Y2jyZarlzWod5HINb6nGAqfCUzy0xEhF29rVgMd1iofkjGIGShAbrK8dl7o6KAUc1c/JBm2JUobK6Tg/A/svEpDL1N/dNo5+2pZgdliCs14jfSUHP8Atj6W+517ooFCpRpGtjk3NNo8dwzmg+xXp/3VV3CvP8pWimbrouSMgdIKkRD/AHQ67OsF2fdBNtmyiOqcNQv0TTlz4qrUHpe9x/OzOfI1DY+boqO5fCHRFTugmt2tocMzOq6Phqh/DeG5aVJoYANl3sDpFQgQC9uSbSDcZxfOKb/1QpudpCqUuIdU4fiGzcrgy0qu2hcbTd/jO16BB/FU6leg0Xf5emYv/ecf0X8tVjhj4l3w2i81jY/X/dGiaviNZhLHSHN/2U53R8xuhU2XFOmC7HujS9h8ubPsuQ4PjHc7BdZVfps0/wB0WkQRorjfSwxG5U1Rfcd0HtAbAiIQqNbzX8cVwnEMEGbsrhXjC80H4hVAMg8+WEbLpWGapunE/UErBG1yodHSnb3l08k5u0UDBTn1QRcG56ptzDqV+9mBUbrm0FmJUTPRN6GVycsZFObTgPLAHXdFKhyv089t1L/W7EMPs9VnjaXDTRVeFdTl74uk+yd+9nDcReBqODXGXFzsoPQYiweQql+LUog+krDFcXUm6W0XmeuShdbG0OEpOr1To1Nq/wAUreK//IpHl+JVNrKTWUbohjRgFdGLNFdptvFHlaPisWg/FY03KJsBVJn3pX7qFCZsfJxv8Rf/AIbfCZ3OaqVDm4ypUkqM3Fcv/hSphNjA9NEOZ2H3ii9vq9pvvBMb7bR9HGwUemo3HD9QjUu8jcXNGn+yuj0yiUHTFUGPxBBtTGMA7bor8Cd7XMOquZlsELgqs/ZeoJ9TK86UPLjmrswpvYoA5hNaPPO6DM97Da9UnbOVUWG3CCpLPkUYaR3UaApsHlV0fmsUMVK6on7tmGdgT332Nu+08wFUqOrh7nGSVg74kKTWpj7uqa1+NfMj3P8AdEm2TgFAytaA6LpcMaoaM59PtLNv+lNv0gfwFQ04+67O0ppxwOipmcXNBn4JrXfBCkM67gPgMbJTa/F3uF4LMe9U7f3TeH4OiKVMfN3c6qVw1XdqB3mOymCXbBeptMbDNc1VxWOIWIHYp130zgmpp6KVUum7dKzlUpJF1wPk4VowNZ7qh+f+1nRG96VM+lN5eS9CAHxUalBzsBPKNSrwkN2Nl9v2ZM/hO6FalhUZ6ox+S8AhsDpi3+4t2xXOOndC9JpnJwQJHI70u38oQ8uVgQ7rDzsCF0c6cXLlWK6I2Xx6XJrOuCd38mJgINGyOETiEMYbuowNmC3HRF0lNEp/F023xTPOweodeqx/JYOhR4gVNjZuRMlXnmRoOqLin8S/F+nRY5nE2XQjqpPkq4OjxHYtpB2g10WdvhVXXmn0vP6Gwp2xXCmeZgu5QuX1j81/NUiT/KYVKf3T7Sbw/C0nVqzvZamcR/EnN4qvmKI+zb/e0rhiM8Qr3tZJ2oXMHA/NZ49lN5s90668OfpCCHQJztSndk9jjiTIX7q8CcNEw9Lf4VS0bSE97Dhgp1C6IBuaGGWcInJzsI2CvFgF0QOy6dLNwvFonky7f7J1fhLzeKZi5gHqP/Pmrp9dglvOLCzNp0X8nXALXalXvXwzjDav7Hr5RaFms7ZTvOFeKf7qvq6Fio0su4jaEL0EtxDk4gQdR5P7pzzg3ZfBFjhIOOK5RHVXp+C+jBcfdbmnPe0NAEwTimuHpdzf7I9QqjJnxjIPVO47gWYZ1KLf1Fl4gF2l7IdUa9eoQzM7lQ1t2NLHMKlQvBafxeZoPhySTBJvZ/JYAx2TVgoOquO9bMO4svBOpSOWfaxTdwVxLazb1Ko8tc3orvA0W0mH2hm7uUPJSeM8Qm3xrmiUbMllZhiYWJ5c05YCVlgmw4gTumtZ6U5QNcFS4NmVAC+esZWOCOBXM/BTktFjI+Hl3Qq0/T/zDsh/EOCwriTVpN0Ov/NcwtiM1hjOJUysW/BXmGE7hOLZ4/BvEPDs0G02l/C1BNOsPVHXqix2BHmwswtkZbo4+fssU4aKFOqh2Sm3AEjMKfaV9umDht5CxM+S7rHZNDZk6IPnOmWu+a+4VTjABShW/wAmo1/wmD+tj/4hw8Mp51ae3UJp4iPDzbSBz7oU5wGLiqo3xUZKRgQsQrlFpdVdhOy/hHB0wDxFaa9SpGJ81JpdAgD7QXd1gZHQoTiodSb3yU0qkdHqmajLs8s7ix0qq0TCulVyOb6Q4JreIruvOEt5eUBTmPIz8Sp9HHyhTYUeqjWwIdk7qIVCRIbzx2EqvVqDEulyJT1mY1XjUGmabeZo23+pOCbVbzMOBE5jb+y/+JcFDaTsXj3Ph+o0UHBw0scTg7OUC4+Jc31XitAa0ZydExw4h1LiB6KR9JCcHyHg4zv548g+oCgelcqEnEoHQ2AaW0+Jx8d3Ncn2f7oqDlUwP7KLcVe902dsE0zMGz1AfC2uz3mOauFqnN1Np/JfyFMAvqAF5OgVM64p26vBSgowRqudkM0HU58ClTbSpzsP958rRdvjMjoiMOXalcKlroQ9tuzhK56RafurN/8ApTBTa7lMyV9nU+ScJg7FVZGEYmE2feVY3s6joPc/sVWdwzrlSkBUu/dnEfqFhUDXP9j+yPishk59EHtdgbCfdcns2Pm+7ZIw6qDh1tp+IYZONokwLjsfgn0KH2M+s5vXdX2obDFNe31BX6Ajhq3M0e4dW26hYLJSpQV0iR1Xv0ycR/zVfzFH7GfSM2f7dNFjAP6qBrtZ4OFw5g6oXZiIg5J1SjxHhcXOLKvpf8dCvD4mi+k7qM+3mCyXWyScfqICutwUZuUu00KP0ZaDl3TSHmJxQsF/7Cnz1O2yhzoujRPc3ALAxCDt7ciSnSAJGQQsdZP6opqqnYrhfuy35FV/h+iB2XeyWqVliqlVpilRaL7tL5yb38zn1GsJOTXyHR0XvFQ0SfuhYi5+IqTVB/RHLDCybKryOXKU55wugld/UTruuIpB9X+auTSdejHb4pj63htZ+LPovDYHua3NtXHD+yFOrw9RjnYjwsvzRc1oEOuHxIz+CqXnTLcQEYWPl3WS7LDmWRWUINaeQfmhQqHn9k2cVRabl5kF2wlVRRN6mHG6eiDcwgsc7HUX4Tkdin06jYe0wbM7OtsE2XSr45m5SV9HIbq33CoIF45HdSjOFTrouU8zsFF4t7K9w/GvD5zeZQ/nGN4biXf/AFFHlk9RkmPLhX4Wp6azf0PkwUfVgKIRGqyRvZbLUBDG9YD6X1Bfd+wTjfONo6eR3ZObpZE4o2/BcaBn4ZIXC9ZP5qlVjlrU4n7wTh5S2ndaAJL3ZN6r+H/wjhOWmwGs+c3OOEnr5Q3dNoy5rGZsLrwvdEJF8/eUkhjQooiPvFC84uPVRZicVAU5lxnPJV9JhnzK7Km6Ygqpfr3hV+kpU33oa0/8Kb/MPfebgQ2mC2O+aeXcV4Pum9PwQq0f4d/MUxE1nQT3IVRjGsp0G0ybrU7z/BY4oWXQeT9Vhmg/1A+rqm1KZvU3ZFVWUXXP5jkLtYWKhABM2mLb9MRxDRh94bItcC1wOIOiOh38kj5WY2SceiDm4Df/AJontpXQ9jbxY50fLqhfxLT+a8Q4HVTPKMrMsN0GlxndFt5tThneqk/Fp+CNT+FPHD8RrwlQ8p/CU6hWpmlVacWu85QO/mzgqHczjkEByicZWEIiAsJw3QujBUqXvuhXGlGy6FcaMAB5ZCmydbSgfZODuyoEm7Sp00TX5QDyAf4Z0TpEHXyCGlybTbFWpUxe5u+yrOdHKAzly8sxzuwAcyWnez3nbKXGzFcoleyEcZRTBLnNAEXtPggwZl8/JQmThum1qIv1uCnDUs1+SBlXnY/kvo3upz7piVU8RlMEQ3xGNgu7onr54UZnpYdC7lUe0bbruei71NRNxnEuq1voyc2iFhmsSh80w7OFvRHiKDf+pbmPfH97OvmnILss3NHQpvi0btZv+PSweO49peJVe2oHZVW5OTrrhDrNlgfiora4Xl4lGpeX325EYJtDjifEGDOI9pn9x0Xh1Yc32arMWvHTysEiHiI1mxzdWGPMeX4okvw1UXr/AHUR5KlXUC6O5RF6bAxoklXc3HMo1NIR0twCM6ItNvVADVEWUZ+wY0C7Ou5RfTYyjS08V0Oem8JxdMThi0znsi6n9LS3GY7qGUXvPRpV53CPpsGN6pgjPPdxKe2m2A6MeyrTrjYG662S43WDNxBICLwBGwyWeFm6wW9psotgAXZ9MLhzG5TXN9qcFnmqTGVAMcRd01XFUWuvNa8wYjC2gx2FSqfEI2ByQP5WwFnDrAFN6YUXbKp4lk88McM2omhxLjW//UGCuV6ZYfyNpp1B4nDv9Tf37oOa7xKTvQ/f/dY5I5FkZpx2x8ruM4ZvPnUYNetnXbyBxzWKwwTTJz3TK98h+WByXDvfN301WHI9VVpv9k4dtLOqkrNeG84bq9TMTsgzicjqF4GFWk/K8MHI1+CxolxBp5+Gf7IWsfGIPK/3XKm/cLpUH5jzFujjC5Ty6zYcMsVTfuJtAa6CcUccSm06YvOKJ9VUjF1joMAZlXmhtVpyc0jyD/Up1tnVTmtk3CVRpvZcpYB02N1LaQMfFcLWJH8vWF0RmHDdUeHHrqMvYaL+Xdjy4/JXRi0WU6wGYuoPPpaJKLt0GjXdCjSOnM5j8D0tmL4XunZSs16lOVg6lU2ZYRCouDZb4YUYMJwk6IjAwcyvGbmOUDquG/iDYit9G8ffGvxCheNxP2LD6PfKqlurzdWGAXM9amwbWfBR0Rs4b7wv/Ow06rBUYdCi/g3f/bcrtRpY7qoRY4eJSd6mFeLSPiUd9W907Qxkqo+6Uw7jyv4vhG451KQ/UeSEIWBw1XVCclUNRt8nJ2wTLj70umXeyqL6fLWN4MOk+4fzRa4XXDAg2XXZKQs4X0YvBGjxtM/dK8CjzAmUKdIHjeIdm0ZNHdX+HczhuN9pg9JKfTdg9pukdbKjHRDhGK8AthzMjM3k2HS7MR5qVPXFywvA6iy5fLHbIMkv6lVqYxuYFC8YlHbZXRi44ALmxrO9R/ZGyoyMXFNotuVvFEvFRsj4J2LTvcys0lEjfCw4eUs0ITGDCm3meeljnHSm1q/hFMenmXDs2aQVV9qI/RH9VjgrrhLXJnDzJzJsdxDs3YNLHCW/BSc/JiJQlkk7LClH4ipdmiGY9VuVTxjmzmEDnC/l3G6y6OYY6IOAFQdNFTfQF6/Mt2VJgOIbj3Vf+HVHD6Ucjvddohw90tqXod93dXAIhqM56KFoVmt1g1SjCa5xwQd6dIV7RcMB7NMDyFlemH9dUytRd4tF7b3UdFDsCpa66U4YU3uGWiLVS7R5n8VwbYq5vpD2uo8jXKkT6arRKqj3XLlTaQkXnDAlNpnmrnBoblPVCgTfE373VPI5qzdf8xu61WPztMPuOV01PFRe/CcArlN3gUcr49T/AIo1qT4b7wR4ox/NtjJvM7degObrBQ572olv6p7mENx+SuMmNzmfIXZgWcnqDP3WDlKa4mXDLovBZLh97NOpXBUqVTPVFnjcoyLMkW3i6MwU7i3g4crAR+fkfoZ9Wyp02tDbozn1FOeGCmAMpmydkLNJU6+Rj9AU8n7WrzDsLKnFvP8A072gTeyO0JviEfRi61o6p0Y3AuNqn/mC2UK8fSxqd0wTKZm7m6MMFBiGYA3QHfHzQ4Ss3D4qYvHqUUVRz9Wkfuj3R5okN/RXW1I6tVcViG/R4ujEKHB1N8TdcE0twKq/xHCa7QT0d7XzwTzMk6KTosBPRe6uawaLMIlBwQ6jPZXSMFTqe7ykqcj5KDB6bjf0WPLU0cucYbobprK2I95VG6B5jt56nGUmtZhzNaMzvY0DXJEkwG49kKlBzXNoubCqveYkzdTsJQM8yD5gDEnqrk4zOaBgB7DhGq8QMFx2eGRXIY6HJbBaQsFjkm0xytAknYJopC42ngTozp3XgTzjEocTUeeUEJjeHN57xeLOvRED15BNJPIPUptbGZMIUnfkiJmMVVc04SBijq7aFsiaYvPP5ovFHwoHM9/sd0aFB2EQ+qcHP/sE7HPVMa0XmAhz9oTKVEaw1sr4pvzsf97ALQ9QsCsijbksYFmKwxX0vNgYaN1TqEwJuBoGcoUxz13ZN2Talc3nETzDBg/uvFZDSch0XietxOPVVGjDxc0DNjqe3O5OK5m/ScTo9ns9/Jmswsx816h816gvW35o8wspAY8202De60/kiI+ZwKo+OLtK9eeNDARqs5arJfTcd9kyo0xe0KrMZjWbBA3RI0Q2s0WSizJRuoBTgdCpWB1lcpa2FDiL/wCtvBtfpSElNuC8TkAvDqNkOEESjTfp+aCuHmbqNlyGeiuiJ6lYtw3GNnwRTgciq5bwfh8MXQ0UxLI7rxTSe2kD9pdyRrUvb9bBr2V5hw6rmUzKE5JwzBV1ZhpGpRw5ow2XiU/Rq3VtgIhp7LC5HeFJVTMlwAwWN2mzX/bqiS83nHNyd3xCZWa0wzEzkqf8Soi7UiK9P/8AJc3oJkdwgHm637uq3ER8bHB2mSvzM6Iki6Oiri7e55BU74LmEA9Vi7w2DXPBeFQHg0tBOfU9Ubrss1hJaMLybSpNDYxfupIF9pjyUjBNJucKWjlCBgKY+k3lRufKFDl0Q/y25qgKXhtqQTD/AGYz/VO4is8Vi7mc4iG9IW1+09LGDSZPZVX61HKSCWN5nQ28nPwjS6IWi0WizCzC9TV62r1tX2jfkvWD8FmqWvNtKyiDkuFrNEuaXtPUJxgu3EZKmKpApHMu0TP5VnjVKjrkBeGeUg5FUST7QKv0eXheIHi0um7fmjJicVqjj81zZrlNmfzQy+CyW15ROK9N5rtEHN5gdwsVIM9lSDsi8fqnUQ30P9YT+IphryG3ebGJX0vC0g732txU3TTqbhXTzDRwTn74q/F1oC8aqzBp/wBbkWOaC3ZGMkz5KOiKHzTg8BzIxBTTSLqV4TdzaFFTk2eMisG3vvMyTg6mWlnMMNNVGoROq6puygujYlSHA7t/sr1L1+4dVDhB2NrazPtPSQgD6lh2QpjkZrjmjPK1oiFWn01G3GheE/Go3B07prmtg3cYTnYtWGakmd1OJx1XpKosBGMkpzWw+6EAYvaq65xHQ5Kg2QG0eZ2Oqz9Wi4q42+zAEdUGvlt1sydU6DJj2TqgCDPa1t9xJJMNYiQyJ0DYXpunosEO9mPk6IkcqeKYa59TV2PwC4XjOLAdxTaxbUEei8OUfCApJnQAlOdthZ0Ck2VSPc/VeGcC1U6TZbVfi6WkEdjt9bSmBzaz+yMRjkmxg6nVTr57Fmawc4k6uwlcbeP2IvDpCqcRTxqsy+8E1vEM8WNyuAFOq91F9Z80apvXD906drIbjKy5rJW6nElY6JwxxTDtZv1RafWFE4jWUbvyQLuUjXdVGiq8guOAKutuycxOYTnOpOuZnX9FUqiLlP1HZQ4ADJYgYLh6uEVGT2g4hTndcZhdU2DjP6KfdMqfuWHsqhGZED4ojbBQcRsVe8BgP3RCplryGZFuiHEUBGJw2K8Vn2b8C33ShGRWy3Qg4qGS4rxxjxDcXge0N7IXFj22QR87pXiZr0qTLTpCIfyM1VFrPszBHZU3YNxcx89FVnHbojzZ2Eh2aEG93TuyhrzLRoicp0Ra3B7nDJOvuIdECDkqkDGQLztRqUAOYt2KuNhwmSOvdfTsDB0xVHI03f8AAoTDORTvDdFV/Kz+6JOJWCg52Duv3RgSsajWr7ZeufguVsr1tpjsnPbUPjUsWP2T2Bxuth7/AJ4BE6oDyurn7SrysH7p1Z+I9WU9kXHLQDIfW0XTdh2aEYCCuILM7oqBYkzGJC5YLc+TGFUpNc67Ui+1jjB7plA1broyIKp3QLoNw3dSqXBAkiiTUcfvO0+AWDwSsp6LOFv1QHkvY5oEapu8IXceyaYcxwKv54+mERUP+lAtF6fgn1mtmXXb2x/dBoIH3ijcq8wwvA4FVhUYPHDsTdzCmpRbeGowTalJ/IRi1+aYzIRonA/ScO/1BHwOVx11V84DQKFd1a2CqY7o/hXA0f8ANeD8AE4zyl2B2teBnGCdOua4mgfsnCb23VPZU5X0+VyIWGMbqb2aa3RS2JTatL0VMex1sqU6ropv5HHadVUouPO0w7ZczfkpbjGhQj/yg++MDzdFWa1v0keIOrh/sgNHFOHWU5DZQDHVQBKyx3QZXrCiwe2cVeoltZvvMMlXqRuuaZxwV6fll8FnjbSBBJFPDor0iHZBeLUyZtqU6tVMuP5dEULQE3DWM1Elcww3WDQsGizFwARfTN7lhVtSWzKaN87T0sdDZAzcfS3qVDCbg5WTsoGDnZf+fqzbSnK91/ZUdodpG2iF70lppH5YIAy2ozMlY8tT3kf5OsRVzLAcHd1crU3U3HO6M1V/iVYfRUBeDfed7IVXiK5vVapL3HqUUGeucIKiDTIz1ClrpC5h81IPwWeNhbdMboDZNBwQuXW/uhLSAdsU668+E78isSP9SbSpgl9Q3WjcqnwdL6NjMSI5idyr3qduhjPQqoGyGXOYI9SgnN2Nkpo1Kb3VV0YGEzsVUx9kg94XDD/J4efiUGnGWoNdtLTun91ymFWovPqxC4p929UYAB814sGneaA/vusTI2WCk4BVB7cYK7tnKqUNTzs/Esc0RrCpveMWMuFwzjRbLByzGCIeJaUyJaN9im8TwzZoPfi0ewU5FDaE45BXgekJzhpuiw6HNS3iJPyV+vDqbTy3v1Towb0tATWg9JykJ/NdYTDCmUGyadHOdXeWQmqQcETGCwXJgdlGAUFxRNhB9whOOmSjVHoosAGFXiiXf9tl0ZNwWizXqC9YXrX2i+2hfbr7Vf8AqCF/6hy9ZK9Spn72s/suH2naM2qpQfiyoIQpuYzi2ZQ/B47FDffZVXYYCE4HVcNwgAayjJdHtnRZ2eIftXekbdbAvUbTegKG/NYKcYQHpHRetwWd5ABuB+AKdxbXOFUC5Sg5k69IRqVHFznYybIV6L0tiEC4XT+SlpvN3Cbd1Fh2Xiu9rLsmzk5wwR/Eg3RjSq4zZUaMOqq1vU8u/IBG6cLuCDWnmptm9sU92TroN1TPKqNTfBPpzLHbq7ocnbhZrOwEK4/5r6XLpqjxNP0Owd0Kv9ECeyBb6Hae6bBsscldpmFRvPLYcAUeFNJg4prb1N7RqNOsqTtEoH7ix3xV+OU4rZmcInU4rDZXSZERZlNmGmKDpvNHsrx6kuaBMdUXO9RxNrx182CmMR5SOhsv7L8SPysbSHppsDB8k8onezVZrQrJZFeqPgsHjzMPVcM6faacjt1QcqVYZHFVW4XL5jouIqffAmMVd6hOnCxrqgBqO9LDp3RLsSdfqBghd5QsDiVLhdwxlcuBlNjGq3AR7QVJlENFOgPtfaqu1J/aycuiCzGOChzZn3k198Xz6rnMI6psyHe9HKrreYO1CbROBdmo0CcNAMEQcSqo9k6pvYj80zUOCqUPddy9WnJNpnWZVF/3Sxy8N7sRhe6KqfaPMD0CxHxCbej7rtkWnB3kvKm+76sIXhl3K7kcwriKU4sd81ninUNXvF07FOa/MYFZQonNGNE0YCCCmV79+6Ue9n3nJgmYKe77tgHW0gD1FBPPwUsPNrKpAO9eJHkd9Y78JQV3Uq6dLXFHd3l9IWS1WD/yWYKyXtjssXO+NmVlAkZ3TgDjj1sLdW4hVBOMAn5KoTk6tH5I4jA64It8MM1l7tFDPpqkerZXibzt1dfiBZ6pXpLlldCc8AlrczZGh/VZfBG8hcaSeqxqmdihPN1CkQ4IXfsnenoobkIkptUuDidE2TcvaotdloeiZUb7XslXpgHNDK4REDJXhWfy4Et5m/JV69a5e9IdngOq5hS1m4jdd0xXL6kS7OUHDqgRhdXin1DD4Jj9kwaX1VpXsNFBGBGawMYpzI6ysMHjJQRjbBMDNXQdFT9mTmqVak0jxBzEnVE7FYHFF4ydn3UFCETrYd8LTsFK7u/SwdMbBKjNxyszyxhHECQJCnyfDyzGHnd+EprBmh80CsM7Hqkz67Kyg+MI2jXrZzemJKqvjFzpX3nPcVf1MApt7FYflYJCwzX2Y+K/sg0Yk6K56t9nK7m04hR+a5viuiH7KSgcFejunbt5gqe84qJ5pACpm7IQj2J+RRknEoNc3oToo/4E4uZzq6CYaN0GnGNV+a2sjW8oysulSm6lNxwOCi37+hUKE1wQ6q4Od4Oik1JJ3TpwhY4xgrrsApUWG0m2m3pe+djz8FCbsc1eGWQsxKIH4YUDRQG4rKxtvTdCTfKxyV8Zeb4KUV0R95FcuLk3p/QOwyV5MHpFYHHos81ww0uT801uuaI/VDBYrBYLFQB8Ua7uzVgZAV30kYt6FG8IcMIV7PcLD05ysVJyUaqDi06IPYZCI0GqpU3ZhRuJhSG3RsjTEgGBMaJ90QcCpBxwvNOiDTi31C6pMTjkuiwRCFh3QQKjRVNxiOy/MKeiP5KLJPq3RMYWECwIr8SEo4YIhuQyQPWwbwgotdHs4WTuZsMiVBzQAUn07JpAiyRnumyZOtjUV0Q3R7ICc09nRYeWOi7WdAid0Udwwq5thO+dkT9UZWc9llZxNLVU2VBkuEqRgHlvzCwzVKgDj4bWI3skfeGDip2WNnIMDZzegZoXTDQMhkp0nNZ8wXij1ajopGa74/HVY2zCF5ss1hNLOdh12RMHGLqwh0YFHdGPgRoiC4ifzRquguBx6Jzj7ZOPROHxRKmNVtKAsKjSwRkp2TVHuhU+qzTTkgVgc8wnS0fBS3PVOsCHRA6qVUqgRdcmdcbHWTvZSDvTeEp+XwR7IDa0FvzUkzOqw2Q6BFfiR3sHfyidFG4NnbykpqjdO72F3usJRbMuvlQM9bMDCz+ayC9KxBWDSe69IC0+S9Z8oDo8KpyulCCC3cKnwRbcY0B5+8TkVwtHeoL3YIv1xP7Kd07DFGRCwC6Wj80IREoaKcyi7IbJw3yKg4OsxUDBQU6mWi80SDunNzOcraEY0kLAfBCDiqmcObmd0wNHp/VThjhBV3dY6IN9oZKZzKeJyXWyV1ah0K6LuvwlYqNpQUrYoPbgZVRwGEzYe66ohHondcUBspVQIqLJXM2SNQsHfAqDgsB81jjZFk7mFkgiOmCHRfG3qs1KZ3sI38jZRbsu1sKqBm6mQqh624fV5LL5LEKnTqjlp5/h0XC8Q0QKvDj5gwqJz5XE/JPJylEKdF6lqsrJ2WKItIzCAxu6ovExOClTkFldC5S1AyAroOa6gQm4yju7BSzFEa6poG+SIlAD0zejqmRupjBdk7Y4iwBE2Fd1IU9JT+qx1TwvguyE7JyecjkQnGIwQ7Lumf6UQvgqZ6ITkU7sh8/NG9otj7y6IzgihfQPmBX4skEfITuifJSDcyfJPnyCztCE4IfssB8F/DJBw8QY/BUR9x36J8nMn9VrZBWa3KxQbsnOy7rrbEZKUGOPK5B4xpPxlYux2Ci5gsUR8UHfFS34ruh3RLHFicxx+l/VMad0CPUU4+1OfVMqDpIUN9SgaYQgHC81whED0nEWXYsKaulka5Ij4qpvtZBTOyhOsnRErDQymnqstM03rKx9nBMOuSPkFgQ8kJ3QgqJszXvIjz0+jbAfIU3raAqQ90H9EbI3WH1MLE4IaOQGbZwWIUL+EnDOp+yc/RtIp/dBXguyws6CwN6q6DgoWKzsHujEnojSdzM06LGzIIYK634LGwKDkrzcwU2oCJ1GyDzoP/CA+KezO8Q5vdGcScXI7SqZj0uX4TNhKNkLHVQgugT+y+K7Ie7Kwsn5p2zrCDqEbIXQo9IQ8g88q77wV2ELICPnYd7B5QNrb2pyVV/uUyUfqSLBKvQoJDe6huqnVSSgf/8AK/h78rlZzf8A+q42uf8AE+ib8BKqHyb2OGyPUodLJRXXNSMU3QvxPkJsHWzdBEBDZdHZpw3wQGS8UeljhdCvDEHEqo35L4hQeoRGswhYJRsFnVDsjK7oHQ2EhdCiCidkH6g4qoE4q9opGhlOjyj6in3RNgQTnaBG0m0dCbHeRjd8UbDZxVT3rrArq6oebsiNrOqhafFZCeiOqE5WXj7Fdp/VcI45urGqeydusrM1P5ov2+oYzcwi3QL87M1nYQgiUMbH9ApXdBoMF2EqlHpaWg91UpE+n9FUC+6cY2Kd2vJ5Fg8gQ6qEd0VtCldbMdrBtkvij1ThuFHZBPbpMeUfUNKfc9OlgFo8hNlRvxsPawIpx2FhQbvYGfemydB5+6ed8Ud12s3WIiLRjiuLpjF0sj/UuH4ZuVNt1GMR1s1Umxo+KFg8gQc7CE525R6+RxU/FYap02nqUBuuyc5UgcQ58lMN7unviC6Vf0KYdxAUKPNihugrqAjJA6EoH4JoXTdc2axyUJqPeFKf813HklfC02drQUO1gKnDLREWwgNl3TUR7wsCIs7oxnZJyskrhxvTBK6qPPUePZbEoL4WRHxWAU/rYdm2Vi7EBs/JdvJiVn3RKCnyTYwrGzEXltY7rhYOmHkZZAUHIlM0Vwa5oe9Vn4Yqq3S6jPsC6FjsnWBN6rHTNQj1siwJvdDXFRtZiuyhBOQ6JsIeU2u8wefeuFFBAThY02SigLKZ2NgRsjZQsFc+aJs7AD5LoMljb1NsoN98z8BYB7qwXezdYfKzcLiA50XqbgPl5c1d3sHnatwpUEWAQqaCcLQh0FmGKJ2Q6BFy5jm2Aq3vOddXfArtgvlY7oggd0bJ2XdTtYCvig7ZT1R8nwUI9ME3paQgjafKOqLp9T4iwqEOiu7qFA8gRYfnYVKCKlOKhDuutmVva0NVz3RCCbb0QQjIIfuj4XxJUnnLgRiiDuoz62yiT5haBZOSkYrqF0V3ZQgj3sA6oeRywV1PquPqwCPRHeU0WOCCur4R5OqHdDawM3V1GwL4o2Tvin+bvZ3Q6eWnU9nxCPyswRT7L2psKeUDYbe6Nl1SpQRXWwonZGyUNk95zcZsb3QsKGMK+8+pY+gabqPyVNpym8q7dnu/VbWE6fVl2t7yZok6LqF3QKB3t+CKhBXveKAQ+9grm+KaBnjNjBYOqnZfNfnYF2QKjRdkUSr3khGEeqEaJ0bI2/C3rYbOiJXVU3H0vnDrKnydFd0UWFdrHWhq7KdvJhmu/lNkKs7WIHxt7JqFkDM4K+/HDBAa5qdVenVcUPvz816oNgaMhYfKPIOrj5QpXQojVdiipTkbJsBV5N/JAaBR8VPVFNNkdFNkoqNJtndDoulhtKBQQ7WFFBCy9um+QDcoqjSrvcaLMWjQFPA9F4xZFnUoLvY6zraAu9hFvdd/JCPTBC1rB7Rm2eqCKDRmsU1qixu6Dj7dNpkLddbDbFp8jR5OmSItnZPQ7KbJshQighvlZNhTbCVCFn6oHawoFFd7ZsK+KhNsNje6KCCZYEF8Cin1SJIddTgPeRsFr01BFTrYE463Ue1ptd+GwWCwW8O7WXCflYF8bDYVNmOlnCvPqxFgsP1Q/CLAjYEbDY3sUEOtoRQKITvhYCjYOyPknyhfFBfFYWfCwWBf/8QAKBABAAICAgICAgIDAQEBAAAAAQARITFBUWFxgZEQobHB0eHw8SAw/9oACAEBAAE/If2GP51ziJGcvwLuV/8AgQ/AQJUCB+KgZm8ohd9PiH0gTY1FUe49Rl29S2pSjKHUYr6gcwzgIGVX1mC254j4Sn8n45cS5fEco0rGGcPwZ2Ev5eX4G2QW7oM27X8WbRUIoNEsoC4MgamJ0VtjwCUNMOHv8ASTJC0x/APw5iSoPw/h1+WP5fxUr/8ABWv4fDCWrINHMNLuJUNsqjlKn7kfyMIqMMHaVYMvH44/Ffk/BD8EqECV+B+IQ2xYuHKbfEKhucAWygkhieB9bEwhMS/j+JkjKr4zKl5Ou1mn4jGWpjfUqNnbD+Zet19J/eBlAHaTszTC9XhRU8iYdfgc4+H5S/5TKOH4+JYZK3HabRPwNa8p3KN24dE7ET1LpmYTpq4eE3D8wkYkSVBGb/DqP4qJ+H/8tpYx46dRrJjHKCin3MPl/FkeP2QxU3e4ypUXCmDX4lejaLbZUSvwwlSo/ghCH4PyPyGZgvjUVYhKr92r8w3BC4pZ8Jm+aYeX/wAhYi7vA4jUaw6A7/bHvH6VxHtNX8FJMdy8Q53j/vEvn0E1GDBzqN2m7hQ7qYQzrSz/ACe4WQS39QcP6ZTdjBnfn8HrD8gLQ38dxlC62Bl/EKTIj9Zl+Vwhptlh9/iOgumcei7Y5odDbh9ykRGkg0dqXzBwm60HsWPFFq0oPmtzDdfGKmX8D+CRKjEjKlf/ABUZX/4n4Fwah1MUtrFvEZyITo5YnN5nSoQcyq/GR9/lPyGINcw9u5UsevUIw/8AxL/FQlfghD8EPwIEyHn/ABjSBbfth5lXAVgTQoyerRLY07PuEdq5R5GAYKN3kwn3UfZZJ8V3+oELnsZbfOMyqwZmb9T/ADLuMoX+IUMG2zu7h5WCdTQW/O6lhox1BlOrKZYESB53gmFJgOxgKCuxoAMRrrP4zc2R8x+5qb6hkciZeJSpbTxxNZ0rPcsf2SqO2J0EsWwhVXiMYBu3lq+gl0gwu1LoNjt61DRZqCLVo/uAbgauWufMEXTCH+Z1APwAL9Q1GK/sRIxIIMx/FflJUY//AJxmbNoFn4k3lA8EZs4SAI0uWcQBNH1+EdTJe/wL/hdIKlKg4ZcsvT+I4/CRglf/ABeYQg/gl/jeEbdtcf4iVXkTXx+BC8Ksjeh2e4m5A+xDDKC/x+yYgxZmo3g6C8+ZfUo6Iu3UvXHKWO+fxdDeZ5R7+Zp4l0vfEOm3Hvl+n9Qr/MKkEimMGyNeal+sANlE+iWQkn5oYqlQXPTG4iYUsiAFhKO5i2LQWMW4UXUBhVIpHc78hBnCzlF8V683NbNsC7XvMPGUXMgBWniLVpq+HmBEXlJi22opt9uz9xa6RLBwnZCj1PwJNozf/wC2P/4hKh/Gz6l348kEbDUFlmcJFqkECDrCzmVSGc0iZe5VwKjBdvEyPxNiTFfik1lfhgYnf4r8BcD8XX4KyCQt+en5zDDNIczyG/s/3LbH2glYI+GBrBhO8RWio0TVxxGRAywi3Rd0RHCmOSGEvaG1dC38yr4x93Mef9Y7OjUUsJXHNuPHUxnx/gNR/gGG3xKRWtk3CGsB1ml67ieJb5Qp6tylWdifBE716NzEI04KhcbHVQ1lveVuWepetWOLIisKhw9njMrgfId1SoI1ghx+AjN4/wDwfgsX/wCqlfgRUGEykFEzmGEUxX2AygE0pcXChi50EAGfEOcEH3P8/hYw23iJL5iXxDljj/8AEwnKVK/I/JPxrODA6l2/kaZ3m03mX5lWuEodSiYYxVrTGD7j0dWuprXzKcA+pTEqW/pSz/lVXEye+qH2yz1Src/iVltVyv0kou+xz7Imq08EWaGJ7t/NAENkRvqVSbMtmeKqMOc7BP6zBnFlFvbUCBebZRW+Z/YPEwPdmbvygX/MJDEU+Cg+p6uCEUQ46hXYEtTrWtS+yF3V10mmf02C+fcYVWdO+zxACALujB9RRgifjUqVKhNvw/8AzX4CEJKlwjytY/I3RYRutDcQaGoxcTKiZTw4b5lbh+6BmHuf5/G/xh64uAj0Ia8FE/BlmCVUq2BBiVKlQjJE/BhKhxCDDX4kOIPxx/LlUP4EwaNwyfMphgwNfMyTCBlZ/wBzK06B0fEdFP8AMK0tVYlJ8OiKaz/LM73ZKzXqW3VdAqXbDC2Zhu/AHpst8SiOMzzXUzzNfwbNrGvw2cRhznJSwFgZV9FypfAkLCjwLWiFv1ahdP8AfUIIq3XcqiyyzoI2xRNiTWAqVBWA83x/7F1d631lfcCqts7GCMCCM2/NfivxY/8A0q4fmlvxNEIyMA3FlB5lVNjosqOQxamBu5GAx/JQV65n7Pw/af5iRxCWTVx0XLVOWbsx2w2/jqykiQZPxsgfUTq+YDVnSfHBWRV/sEvoyNNB+YuUWCwNRewnUSD8AfgIwDwwhmP4C/wXQKmaMWN4hWFoA3XmM4McHMI+q9eJSnNP5TiA+DB0Q1hHnz5mOOeDXgJneo4hPdNtiAUIp7LyHBLFOAc1H9fpKWxaOhX6YUjKfSZfgzjaYwxaUscVj5j4/i6Y4y7iEasmNjx7lvzKDI8HRK9BrR8RB7QxVq8cdZmWtuTA+oOrwq0gVGCLhfC9vzGzis1RPDLN5IuYrDPdy18SnnKvvr8R+TSD/wCKigxH+alfgTF+GcF+KzHzBFRqlEpktrKWdoSLlRSAU1NypSrj0QX6fzv2H+fy2nEzDANTNWt3buItBcVHJFZa/EwMkqVwh63H6phhF+A7S23xqsCBzvBq2JW1d+hF4YeYo9KYD03xOUH1LYS1JUIojyNoPxDMEGfx1V+Iu3JY9w6mmIucnExLt8zkaJ7jLgAv1f8AUrSGMpkWldwl0HEIBq4+EqWr7BrZpJRjV73MW6C6V/tB8SwW8L+C8nw8Q3d2zNTuXycLmPrahfiWL1FufFZj5bSsafguGDQ/9mJqo0mTgq4+A1vJXG+fMdSs/wAwulcWOl16qGGi7AZTkK44lcbKz9eZVSnKtu2rlf0DgJgbwl++QvcvCLaMDVo/H4E4QwCCFj2QwQR/BL0X6hYDeuGMM11mf1AYTOg4SJB+DmVK/C4itpmgzOKYcygmEw98rV5mRiN7h1MFrMWOqhr8sU4Z/ZLvRD9suH7n+fwN4/A0Lc5TNrI5xMbCGoS/gGK4aPxizPrdRNl2yl21+pmtr+pWKc6Wns9yxqYPHudLyhdyl+y0c/48xM4tJkDlEtrg9kDMujj+Uo/G4Atfyp6wgZ65J0w5qC+Pxu9a3CDvD2TF7ker4hK3wBSq/c4bKl5TcwDysbSUT/KivwuURgYGmmiFDTHEn/gwv/iWWKANOAj3QziBWI4al1OyZVq6SJ1IStPKzPjVjOKZZhmUQm7AU/5guvMzSeK9lTLytVml4lHwaShpP7JdTG7CCkqN7J8vMsthVS9PIKv2dypKLqDHqHvS7qVpsqZ41/c3mFH9IIfw0jBb67mZacFotfb9GWPycb6/3AE96TpgkpejAVLcC6m+COjyePwv5CXxovRLJemazBKMl3n8TH8Tbdk4PUwgxHB/EZ/EzUw7EvyxBn4n7sZn7P7/ACMK6UYTvgpyiWTDK6/GyXlGo8ut0Q6b69zFFu6o5l+SF+HmOi2ob9e4C8Vi6igDVZxLcFA4/wDHZZqJZ23DKG4xbMJlSIPxMkfxw/I4abJjKrXP+fojZmGFWZ0tlfuCj7mLDc9vP9RiBwAeMzDmC4NmzxL+2uCAsbshmDbvk0HgeIk0E6DjI5huwd7vBeX9BhI8orvlH7/cekMDwRq+y/wbgS9exhboD6TBHWpxG5U/ET8ixqypEcA2mB+0KkrY5VCcCjvMCOFcTMqYIMtLYfmXXJSWA81AyLLpofEqIuPnEtxTx2XUorocBdmcSr4fph9QQY/FUmG7tLz4D9viPrHTJX3/AHCT7kIt/jV6wzHoK4iY7Hp/mZwOVenj4/FfgTfSBtDcC6lw9zLjyl07yQNRp+AB3XLPV+Vu/F5/ARJZgGqlZXtjfGOTA/G8+ygr+LN/DJ+DOTLLfZNWyx/coMzIlpe4Ii8PyxKDDYNCcTAI6FVK+W5zzCIRpKi0J39qGbGxHzOYYCxutDcDP/wvOb46fAJlmr/5t3WGIW5gUZqgtjs39Mk+Ma+Y5DbVddsqcaS+vcpUqahPWuyPKIhjqbUa9dQYZ5Z78+Iw3LWjSo9Y8LeYBiRV8JQ/EwV1MA9JcRz+dTZ5xApG2tXEXI2blScQ1MpPjP5VnGmbkWulNN/FQ8RVlXLXrV+4PLC/ln+4useDVwzGMUUd31uVQ3Is9VFvMzm79RC8XJ9f7mHTvALRls1dFMhLHd1k/wBrmjRz+Czoi+xv+peQeSqMv7/iAb5bTbOix8L8TQOof8cQgMuyN8a/92YigWalbfQPOfmDfQf4IMpbYQfNTg5jSmNubYawZnkxSg+LgSyZ4WEs9M9QLirgmszC0PmWoI3ix/AfCE7Kua4m6MGX3C0KMyyt+/wYpXNRtC0+glM+7iTUdKbhHIl5YUFR6uGISbmVvVb8Px/iIahiVF8Vp9zg0WvRRr7mC8QC27SXdCjD7t5TqAqUA7ERqzgrU4RBXgXX2kW5UTAhKn8tmCVQameYfw5bAP8AEJU1dzHwmOcX9nHdE6T9biKaR4s4P+4mZcjSsF2XKs0eZcnZvpgUfNjEIEoCjth8syp491T1/VxxS7q1/qaEojpOI6irUBKYUfqCSE0PSCMKUo68BMTF8gZrj8B/H4Za1Bmv84m4qtEY8FR+ncO1y98CEPFHxOArrpCjYB1CR4M/6m04sXnqXvoda8mZLmEa3Fxd3BcA7EfaGuLsZ4xEsbjbyrcsnlqlS6AcaIYqpjqKIsNjhhulSntxLQaLHUSoEyK3e1eLiKW9kVqgay/5g1szUfJWPkQYtUFdzp8kqNiXqzcvZl+vwT4KeJAflvBdT0Il5TkZTTuuGt7asg1NdLLEgYlOifhFAs0/iZnpTP3fgD5H8BDLPnGbPzjLiCcQ4pkS4Ze7JVdLCXRyX4sh9LoAMraHFfuISMxEXqXCQZd/BhHcObw3Y4wzaKz2269x3hWYUx6lCEfdN1o0+uYZrS0Vrbavl/x+Ma/Gsn84ypRU8J1+rndF+EwTLBjTEZr4j14HnEQWRCPIFdMw6BeRvu44m/mMdbSoNKc/qDopiE7HiVOhlD7mGCwlvE39ynWHjgg+5b7m0w0dS0F9tZp9N/cwJVQi+GqYFSYafJU4JVgJLIP3EPYouUlC6G6Vy8vbLUpbUdSuBavKl1ZL2qeutK2GoxIw7lnQz7qMlUh8Gcxn2I28Cj9QNv6O8eSDijTXM3PHA2zMgrfN0e8fzEA1Do+4CG2111+Gzi6bPEEB7A+k4iP44uHRkPiipqrdD3AgBCxYNc9S1ZajaW7nChatWqhigYDj0HX3KFe0t/EuUyD0LRLfEJiDF46Spq4xjGVnXJ6j4Vs1eSh0fOILu5avSf4YMEeFAkC/v8GBBG0qp6hGbS/cixgwae1irVtXcWUJyhg5RrTCtQ7vwY5Ykdwm0OdT+X8FEw42alKwTaXE8TxmF3coYpmaurPc4RE2B4+Dh+IC2PSUlwajThSADz2fEqFfLsjtfMVWAsmKMCz++SjaE8UWiNCn4S7NzM0aVTMfi9KUeajR59reNRopHsgjINQ5RWNoxNzOrwy4Ohj3E+QPMIWmGPcDrSsmnbf5LtfzBRUsaWLr2QCKueCbMy4IL6W3XFt03BA0rsjnkQaXzHW/1xvJjFMyTi33GBdNNfR48zHD3LPyy6FPES4jgZlahXzmetbZfrET5rzwqiTcCjficbWAWPwp1X2j+2Kz9FeOIcCrE4DTLH/4hFywspEhKySXzQfqmK+qsFAVRbV1hPeIEC2V0TFjgvhKanLftet/c4wX8EJU70V7Pr9yzgnEpbH2Nj6vmAWW78QeSoVHBs/uILVvMrNRR6ezqJHsKrIDBfuL80Ft70J6zAPKXsuxlQMfmRM08xY5zAUbKBJMtZStor7gMpVLxLYks/H2yEuGYKmkNvuay2VGZfm5MoPuPKAJ7nO2Rtx4iuNKj5gAM642s18NysD9SsNn6Ez7Nq6B/wATB5Btm9U38wH4pWnV440al6ihpEpIXgwMMATTWX8Db/4GpgkWqEfS3dTlRERSQ6M8+5hXcJqDMWeuYFVGvMqBe1zC6r5EoFHLT6Y0/wBoBUJSl6qFnTqGv6r9wUFts4ZTs2EsX0Vwxkl92B4Bz4lrJFOa8nJAWy3ZZ9wb8p/cIZqkIQYinlU0viLdWuIOX/REBwWLeS7mE53c9hqZ2vzM14joOW35/wBYay2sXArw1NektPwqZ2r9IHZMdDDN4N3Z5irWtDuBKKoD7/BggqCB63xWEa175+5mou/Vb+7mXaAqFhmhYzWhaYCtKx6teXuVW0Iq8THE6Cq8RzKUpSz66gRZqGNszrHPdRED6n94g8vYgYTzTV8V4nLwGh/cFjoa51CGWwp8EEg338Je5VB/0vZEzsPleuX059xURFIlJ7IQkPwRYDdsy8TAZJlDi+4T1dfSYVWh1HGp87hjY/EKWMzOCFiH4Zk+6iSxlf4TEBWZdHYA8kG93Uk+XxWhlHjZi2wbhC4g5sfKGvYzJOLi8HLGw86YhFMQOy+2/BOc7/UL7oIcYseNNPZ8xe+lcDHdkyBZ4LT8QBihh2r6imGZuJmJuV4lDMv4qn1Bd1km+s0Oic9QMHTuVNd+ZmtpKhv4b9xv7FaLAmtlPCvcwL3KPULe/Z2MO3BQ5lL14L7sSuyaEbGt+4U1XbxKwVac6lLww13NhmAXV4+LiQboVgf172M12yD4LyfuAsZyHhG81w+4QI92u/T1OZwkMGHYrqUQ3nml5aLCKkocuKUyddylvOcpK2YvmIX2TK2DT6a/uAZGD3z3M6jgV9kxZbOAhks1ejlilrAv6JU4AmuaKv5KglzkPDM3ia/qyiDzZsniMQaViW5XxEKqVbAKfFhNSfTS2xPWEjWoTA4YoGg0Ke/MRtDkyPliW0pvCJcWabgisaVrABc0gJu6Aoc5a44mdlNLFJnmHq29xlw8jyyT3I/V6jI5zDpqNpiMfZAHcBVCDah5eT7hzxWucbXk/hGVc1MB2RYJMOAYuKq47CuZUOBsGXXneupSEviOlYczURfDm0uBg9SoMfibgIazAjlN5z7j6I9ZUtYpetJRppfxJ2qoDcpdoZztNRjYWy+x7NW4+TiWWVxQvCKrZ0tLk0QNFFo+LormC5dsrOyZoB0bzjmJ9TceKMNMYuupZC2i8E+oyB+AIeoGFlbn44+GYsbhtvV8Ph/AQWa8ZlH4bEtMKfxKoN5qRVwoZjqUJxAhwpMAG83gJiF7JjlsaR4lswA4adbHiGIf8K+Ze5ClF9afiBcZdQconKU+JVq8fyhhE5GNcU7v9/1MT5ZmsCvT5+4o2RY8jD8xyxqJ8Emo02HOdRNVt5n0+plU5eI2LI8sbpY7gudYlVB7PmDxFGbh9S9t+oWsKDphvYxViOTGDwSk39DxMw4xNDB7hXecr6msU/5S+Di1NgDV7InBLvzx+4MTf8GbaiMPFZctgg8CJaDk/wDdRKlvkQFdWEqpYkCn+2A/XM89EwdQyErAbiXVN1zUK4rwuqZcZ/mC7kahFzyOmZJziEtrZXPA1iD0f4Z+1OvnuLScYVfHHWzslaWg9hTHRtUzboyruIN6cLJfE+oj+p5hBUWHYIwh4g3c+v8Ax23VSzHOYOTupgGKnSGmPUshcITCXsmPzlA9f/ELmwOQuV2qG426Rwxgylw83wS2XTYEALKVEeeMe1anFHsKt45f1NGPI5eTz5cSy+weRw/uX6Xrc0eTmnmKFA4Dr/eUcFjxHdAV/exRvDwz1jTUZLQwa1hgKnK5hw5VQtuP2BQ4gLhdv+JtWUuLNf5lOFlSwdJzK20+T/zH8PoEYFhHR1+5fu9h5bmpNM2XM0+0Ur1WYu1cGq+qcvjiHTLLC/zn7alngZq+RhDzuZX3xlrK3aXAQXXMdr6TwsgXCdbdKyOymvBHaUDqZ8zqguIjqAjYWlUz6YimQ33SaJ8mvPY91/BLpF6hY8H1EGTsTnmpk9IFsev6lj5ALxiU911KacuY4dzevIH8y+QdwN55mB2wlrniaI+Uq6aun1AyzThLuqcQ38xgL85uKp06jgrotFw6H8zRatqWv4Exnh5bH438R+ruYXY+c/EJm06Ben4sTmIHYpqyRfhXPEB0LpRXXKXich7CpfmKaxXRWGOVcOdBM7byYwtiKCwdnm5gX78ksPGjh1RzKhapHubMsyf7rzHsIjRy0p/EpOYE0NkT3EWWIEWKpGZaEfIxeHvPmGMlIK0cJ/UshJg8ea6aVe5eF6uFLrm72tsUX3AC/TeYNgX+sOr08eoZAOVWHCuSOQhfU2MyjRkl2tr1OYwsUCsDcucjb4ha8S5qSDxkMekq4GINRWN7bl1IbtjeCyxh+Ohdo/MDeZlCam6kjV/lmmHcwHb2+XMbLWlVeMHvuW3Wn6qeFhGrrcShZcn/ADMMduAljz3OJDUKNwz09dEBbH+HVMB14AqMMwWVQqw4iPF31eZsLC087lQi0C6g6jZi6uONkPkltMIitPSpkbccvJXh3MEoGW3l6PMobEA8NL5f0Sm1S8wa2eIAepiOUlWolgs4kc+HHuZE4kvuX7ta8j11DSjc6/OKFlD54Iu6AjdAFF8wJYZSFI9MH+ovXzGRjk3Ka8TEvZE9r5deIsm9Ih3D+ZtW5cJhFxTyyGv6jkVpt39RqVluuvUbRp3Nob9wwNVC8tlregzc+1zczUPOIjUN3jMoWaZkBsmUtNfD/uJBkeR1mUcjDKB06I7OWG6vgcQViG/nR/bBhXqZ5WOMmdge3HxLbqQNnRV+KlEaFoJluX31SlJjJzhal52AHicjVexrLPgTIzpq698RN+BVM7sdfuPze3ru1AX0pizhljAP05l5NEi2lvOXJAesguxo+P8Au4yeMA0HqVln6dzDqAfymn5K8McTWK1wj54gsBSA0063+Aeto2Xik5vqPEs21VeK/qMIAGbbWr5fHUyCwwjV5iocnmgGiInR2DSwvpv9EqLWZqM5lB0hUdRbO6n8n4xQEhWWFy5/CxHxgim0H0QisTVLFS3KYcyIoKE7lFdpK/DNeIZBBLytTiaWYXl9rNvxVH4Hz3KmvmZN3xLDYcdZdtnNubnmxk6hv95ZTZ5SOKLT9/4gpzTTBOu6YEkA79RY+2NSlCZL8mUM4QvbKnO+iaR7RVZW+3aPUsbHD2eHj+IIRkWOENQGT9aYUVQM6ckKecrhld+ZuHb+BxHFv2wBCitRgaZvfvXUXzFa76Bn1D7qTiitulBZoxMTBlvFMDIz7Jn8ecFm+oPgZhA83D/sf6lsO6WPS3Ym0gQ4cGWXjzn5STJfHIfzKpwcTclBwTMU06awwJ7p+2JUDFVGmSa3c0JsCtmGIrOVn9y/JjU9Ts8uI3TdaIeEZne2oBvDPl5ZVDbNccb1svgtinBwgCGQMxkGVMdTAFoS9aeKh1RUX9FGIuDxG0o5vFXcwHqwMMCVlXHHuGEymCzVIrm6ziGXXDirsx7OAF/BCw5LAUC6e2C2jHJl/wACaCPDzZsemZ1sAv8A2a563qdiZEu9vK970/dyo0C/4LDNk003pb63X27l5TqUZJTx/uAvVSrnKrQ/3NNoDyuZno5Ju7/uBcuFU41jjn1FnaRtwYMw8Ih9zTMXliUgShB9jEdgfuaDMtNnFzRHvOeL1/DKaHqEFpin2ksTAYJsRMvbKlTFfEsWv8MX+pYlvAMF6N02szqDuWcW3uUWq3MfMmHUQAkbiIqDlGohtqGcE3JasxUwAOqQ36hYtrtUCzGIGgo6uAu5Y8QbeGzIDTl8sQFA1MuQ67nGWJ48ThB4FsGeB+nJ9LiFmUGwb4tg3qK2y6A4l+DO+jjce6pe1zB0Mux5uXpNwQWrxAe86Am69AsK7n3RV2WWrkcfAU5h1DFXeVByK/AMeoFMoH3EzZ89Z5jZYku+pjc+DTYp/M5pxTBTTmm/EVNfJ1NXezuvK8HlxPQKsPG1+K9xmnGoHVEzg3NoCfTrUM1SxSsS7fRV/mYRa5C/4nIXVOGLd+HE9UtV1ietf8fqLjVZ/aHmXbCK2bxGEXKGXC3Kn8Aqd7wvRa+qPmW5r1bmYbWcQMMF7lOGh4CCoFl1ddp/AGvMM2I3fkhUTkVT0fmYsvheKCLElJnsHtl2IV3iZlKrDbg9nUV3O9PX/Hhh55lSq9l7/hp4hvJ/cMh7D5gmCmP6HycRk0Zjfm8ddfqA0M+uWEl7TPGcjh4ZTht0cc5/VynGFlTRivnE7SFeswCl4j6Mci5SFmbvEVphSDlHEX4RK7LKs5l5FBpj+AGCuj8VOsCdsrEosWMohVvxHcO5UqfQTwuX/H9yrups+6gCzi4jq7jTO4nxCBqVSajygzSxzwxh4Nx1RKSEEEK0AxeCYvDcpUFCCaLGppKcSrcl/uPOrqepklrqFnZ7PEFF/wC5Zgg7cytEjGW8eV8EsWtRW15jWJXgko2wQstnoKzMwhHVHA9/wiIrVtWXef5lbFYNS91mr36gOwZ8+5tiQ1OvMRI7LOpmVzzIEBTdD9Mw8HgqB4zLXLcGUlg6J+XxDqgPTY32juYDbrxHvqqnsf1Em0qacRpTy0D7ujy+JsKYhbd7l7n1pZ10LVbpZTc2CtCZglreyusd7NOV5lnA8l/9mBVlRps+pQqlUB35JkxbS/Uyzd/1H2tXXrMYNKoti1VoMWsy5p7rMVOEnpyvUuvpzKIImUEe9D9Qt3U53CqlMVYAX+4iGkyruOtcDGd7vuWkL7cZlnBqUN4lxkVX4XLKsE45R79RhjXPc4auKL8aD4WUK13d9hM+TyMBvnjXJwmyE2357j9ZEFXyj1KgLVk4Rpfszj/Mu+Sumj/fxLX6mIzPGzKoB680/GNb4mQo1GhLl4nK8XPn4YtKoLmaDMqHr8Ex+Al7A3FZJcw2sjbLXkuCIPKAiy+0NI4YYcOZhSwtOmsj8xvYvKes0hVfcyjSa5gVyRz/AEdwV2lZ5rmZVgVHiINqKaXDVtJf/kIYOOZh2oNlwmEw0v8AhHWbjJFPrxaYeoNhRZ41dDh3ziAL2dqVCPtBQVernpDULcX+oWEBoG72t9SgllUndcTBl7vLx/UZbXvJbTF8SpGTNrQeV4Jixcd8SmS6K9HR+HoZzSmWCtEOZ6eTMPCSojFwlBUJF2n8RhwQbQ/8ZnTmVxi4XIQ+aKjFDgL3h3HB0rTr/mA0I6xRh6cPhOpqY+d0drweWAmVCZfPf9e4GivUs3MQih+nondEBf3KOGzuswFIxxwlhYE3dyVVeM6/Ec1Y1d8Vl8RK3VTF9q/ueHkxFwQDUEDVyptLXSoVUeXBJq5a3Xf40LZpJQPIv+5j1ENRNB5lujgxcDldL4l9Eviu5pdYxbqLIwTbPJKUBbLdeHm4A0cDAII/mUtdUU31EbRCsXR2Jz/CYNwvimWq3zSY6DiBqhzjSdktcUVOvIUbCtyr3RzFXOXbT3BVxmzA8K8PmDxbQjH9X8oSyty8bhEsJxLLZcMJbjTDuJkQRbxPgfzSaZ0TSaTOR+64TvPHiJvtWzUzDJcrcNzxbmK4YTiCoOciNlm4gJSlhJQvgv8AlrxLeBOH/mYpjXSmrRqziCm+/iWdYNPuG49A8zCbDXhMihrV4w4CheXKdR8T1mvgj8qYC7q9/Bl4tFBXDE68mOwa+rgUE8drs+uz6mlcZMdn3C76CUng2X1Ber4htAXgOrOXl8xZi93LO4N1LG3pimLbZtuG3b18RRzAimViY1lxdBgMnHMah6N0wWsglhChs1bMvBbiXpulP0MMl9QKzIcQzqgqUqnGODMVZZDdqTNLwidVDxZtCz72MMqYTV4/EljVvtgAAIoc4hmayxwDN7lBk+4j+yG20HPiGH4xKU9xW3mgnSzDG/D2zPDZWCLui7V8EodDhHdVFlqZYkAstvctPdWfcrCtVPNwSB/5maICdBNxeTO4YitaDFwwt1rQyrLYgnGrqcMqyYh7I7f4QzDx3MIyQHbPhOKnLqyWgDtJkXfDkgZjMlTyq7rYFDyS2GtZd/J2SqchRM27lqlIYS5d6St3JF+7Ck5rTBRUqanSclOblo3GKuVOjhPrcMS1TBv8BA9/hNp2LhZuJin3ll7lgur7zG1CtGFay97leptK16hKhBUWKDk59QGvL3Aoi2+JgRrAyPJluaxcS3UMpsyRbqBsrFMPQpxKiZXZX+HiMVHLNZh0cUbIGAB43ibDefBm9oYL4jqIvCsagikN0Zl+rS85EZbRsK77GVVdQAojhy8kSy2fw/oUdY8MOafIwL+/kimrRy7r2D9viaBXo6XmvAYJwGuk3c3JLvDlfx5Zot7Mx6RFSju+5hJ6Ovpd1bj1DEyjizVNUzy55l2ibCnYrY59RzyBuyZnK4yXFNVMYW+yWm0959n9xSReyxMYdNNSn+JTMsTMcLqgLN9s60s5nF0i228RjQ5Wzu/rcIhEyI2MWAzAxHxbBv6mX5F+pUEyjSyt/uaQVu5gPCXf6eo7Oc1b6gh4VY/mYrIcfMtnis3xPucSweh/EF2LF+0yEVfa4fsIg0W3lg8KoXJS98R7FnI8/M8hRazsnZz4zAF1mUNzl7/c4n/sy2viJ5MMB2w7ZphKzfMtGGNpn3eE2uHeLIK1ASrXTY0XgN9YYODzP+8S10A441MFYacOoEAxSCiez5GHy9kPCyopLYWOF+tQiCAO5yvz+HmXpCStq48WZ7mwTql1eIkC1dZ8QozsHLRGvW5RT8AWF8lyqhDmEO6LzK3tDbLgVxiFgRyOvuXcX5rIK1XMwH6SqIZzn2rQUzFXtbrplY6azh+plLH83L7/AJhJUErs67h772jmZgXCoxBm68QdTkW8wDdtMxQ8wTpO6gWVtGyXfK4IDuv02P2Rdqb7pc5QAdmsDywdnbL4qfSDN+fmUx/J1LOjlwRTsKXOi9zmxCukcEaag4pqz9pfk6lqzOa2mXY38cSnIVKFnInhwXCNsOxT+JlwL/0JzqZbWfuXrdOIuxeIXr61Kr+JEXNemmZ1FTgFOL4giUFF/cajTI8UYX4Q9MS4w0w7LDp+omSA4ZRfS49PW4tTJ4jZ2YKJ1LiATDfpnIVD8OIVKJaHqa3MYeULypt8VOZ4VFa3j/f/AJALsNo0FoZsV/xLYd3XPxFNpY6Ir+Ydu8wVAwgdWjszRDu7juuCHYpigRq5rGS1/ojxgtl5HwnTzCbSP74eHXhJZSzkm2ezMOcjzlHeUzrY7WZNSO28RxFzkG8NI1ZxXOgY6TDK42W5gDaDnLf8EqUUsN4HiWC3ycStqqkDLbqVzQFYnw8sohFru4YrzBF/whP9zHqJ+KNXkjCevxefgLjFdATJD8QXPS57KgAee4V6Qhh7mSZZ2c/gSst+wylQ6LAglpuaS4OS4I27IwHSyPjBYbs6hKBUc5XfteRr5OPuIAixOBx+uJtH9nPmPtkLFmgrFw3dtTsQyziqDuEzNhmflnmxiczhxKG1fEqLEVrHcNKPxB0RnmfJZhz9WesRHJSPtKhXNR/FLe4i9WUwf9mHbV2dSpt9kE3dUXUuss5i4vS3wDEgQwSiK8TDxFxQ7Gu4ZZVMqu33LU+ixl0UcNf6IkxzkT7MIhZVqpPh5hnH3GOWICiC+pgwGKHfV6uZTo6ngWM21XgrFfbD4SPENXRajYKxSn3MMAEwNchU1zMTLwgHBKc/tHuBbsvoiyIHAcLVDk2q4Q5E8TI9r/cvqQ6PqGHKQeTm4GAYhljS4LB5zMGpX2JRv0DxK9UmZksBlVoDtlhRpTFu5lOHms5H/P4FM0ztbD/ENeVM2oaH53CRQG6jmd8UQhyv0SqYnGX1z/nxGzNH/wBvwzSlFGZ/LGjcWnTt7mCKHGMRx1sEGsX97hVBWqZjDR/gL/e5Y8Rkt9njus7xPreB5w6uhXBlmbouTYcSg7QvJjLMULyqUQra0K6Bs/UFSrOH4vfzRNPFLi/0P6ZjOR9zEzAiqW/qVYagi9Eu/UC8TG9k3RL1KgzEmYjoatighOcsz6e0WabywIN3x5RXsllmIOnQ4lHOIX9zXz/5Z+Y6ktn11KLhJTGAtCSWsZJvDdWHyzsFjTyziX2mu8MP/XGVPkbi6r4iVrD0YJUDCuuleqv9SscU/Yn1MWt19VPKpQ+INZa7uVBomHhx2OsOXo7gGNt14Q/KpmcKyszCZ2C21CC4Mouhha8VXLPmi5H1GG4jogzU9dr6OI3n7be6lYFBqFxCo4pP5QlS6ZbZlb0VprV17dy4XpP2foYdBxwgHwMp8w03S8Yoac6mbwQeD5fw1Nk1WTNeH/kzmCYgboGn2Q1otKTFZPcNHzLDi4zL6mWAmpfhzLjWAHPqHMAOfJOWoTMJ08y1oFsNezCVL/SX8GMXh/U2kf8A1vSS2tYc0FodXZcuQCwMEDubJXupRza36mIxKkhGKmWjsf0x/IgFK5EhgsusX8TBOzCQyHNywXrqFB/cUgVMYqxiU5QeA/aUROjFQOmosKiOt93aygb9wAIwBin2O4IAgV8ZdScNoC0b7GOn9yFYJzSFU1odf21Mm+P+Jf0/qVypFpGawV0z5sD+BHifD5dDwH8bmJKuXpPiIvVwZLZya+YLuIG68XMYPK41TNpu6lX4GL/v3EmxXna8xekE+Of1cRQJd41RgPxg3Z1l568zvebt7hPwmuU3n2Q1ej7mLs2+5Q9xzEZmn+IZVjSDTPMrK4qAdkBDKIdop/TKXCWvAH8x5KQ+QHu9Mzhxh/Z4m8lN4mTn+YYlLn0wwDAOhxfzEEaRawBx3L44X8/jfqI74TyJWTpBK98QRfEX49D+5VWK0cEL38zcKQ5eJbfJ24JkpQ8WykqKI9zMf0Mi9W4az8u4WJQr3Rx+4rruqlZFO6U6huVJDmF19qa9zIocV5meBu2hP1GF+sr+hrcuW2kYNuHxL98n9wFfuB1MMfxE2a/czIwBznD6m6ZqjrRF1voXKHGolZV0Trb/AIiUJwePc/mLPpRJdyn9nTMaA2VsVrI8VKtu651DyHqVsxRftlw8r91/cuYxKPMNUlQIIHH/ANU471ETFdkafHnuOo4lHuMW3KFLlbbgmnBRz/USK6FT/wBjgWiXzXA/fmYFT+leTHDM0D1RDoMTmlS1Lzwg+zAR5+IsooZLyfEU3ttFv1zOIO8PzfsfDHAJy7pFf1xF3i4v1lp9JaV7N9DdnZS3Mn8x5Oz8dn6YyOUq/wAOucqt4NRWpeq5GJgC6pmbBbrudk96I5xf+bz+BmBiHGpeZlj50BAIrK7/AB6nqUfiV/QrTMH8QKnBuIsg2uu2dO8lQlo1EoiCZ+IplrpMWxQgmabIW0BJpVPm8dS6oUah4arB1crxLYGGioivPR9Die02aOiBYAh3mJpiNvB4O2HNphFIRmA3q+yVGHsRf+H4rWV8yDUpvJ5flTD6w6GJl4jDLL9QlpKOcvMzyzMdSqDt8xSSgKtfZ/fMpBa+1r+pzf0jiql8KUAPPEIWVKjdsFeKxDphMwpsxw5D4gzoRsKCs5xFSLahn/AB9zzwU9I158QQe44pO1YFGmq5m6C4bRob54qWRkU0bhousYivUYDex1UZp+YUSaoGdY0+Z16Z36HmDIUNC8X/AEOhwwl2WJQOnockXFfKE9pBu7x+pQvT6JCunBBTOUHFTD69Tvslu/4mSzy8vUT8LMO0yHRB2dGDqGbejTXUEx7Vp5hcoguenUqny58A9LM1rQzS8o8JTD5mdv27hArXE0y8JADLc9fMUTX4tVy+h1ln3OVDACXOGMshHls/0vVVLha6mKMHklurAJVvSWRKPyBQ548Rtxxf+OyZ2wzCWfgakaT9S2rGVBtlLSnqdDifLUVk417nQTPPSp2bf9RFZJOEiz+3oi9SsqweDxNT1A4m6M/HwMypirMHB7YkZ55YGLFnD/uUmw/4H9zahtzL8edzBRlZlhrh3L2QeZtF3hmVILkNsfTbaWnQeLq5td5jjg2Xdoa4z2gO3j1DhRw4i8vyy2x8C6L/ANo24Ts35qKzcd5wPZKu/duiO9tXKWBVCqD3BdTRql2iAityZ7JjQ/cR015BUdmn3DHMHJ9I/kaGUDbuUh1QE1LA0XV+LzBO1e89tf5j++txku3x5jF6yyhzxKmjbm83L8FfcCRQBt4Of/CMLX0uD1NL656Nv1NFRK8Gv4IEwLGpcquqnhQz43TmI/6NQnLjtNRLo4DdvKy7td2h4Sh/r/EaTuAI26+V/wAVF8rm7nB3/wCSlvTl8/D/AJi864NRXZjHVt2HydJwy0tnI+A8e9MVVYAeO9znH/FD6Jf1ER2RaJuVcGsnfZ/yfJM1xu+pa7tvMcys7RUMnUbjBXtWoIKMt43ABFfylXK4M+IvUL9xhucWd4+5RzcPgy+C8HiMoWhUj0wf4yrRBqSxmsFS5fFB7hhpRdKNcPJD26YC+ex4fURIo4tLJbD8x9zvx5whp8kFm76QaSOGsbqKkF21Ol+YyOGuAd016ZQRib+XqDZ3+DNlEzzAsWX6r+50Dyhh8+IL09zBIA0as9cxwSXlDHiKBrwaYR9L5qES0ddYhCtobb4jJBqPHh4mPo/HYQAHxiDk7RmjfSmxPESRDmir+DggxOSXpDozKKsXS3RgmtLX+YAOmofCZUDicz3UYxyKzqpcv6/Dr51LhCRtTvXL/ZGBpjSuUM/uUjp51hbKlFWzTXAk+sSybu+XmHqC43rax5HhIIGFSKvr9QwrVdjO7tu/4hWe1l9/n2FLAB7ELcaJAeX0Zs4nhRQRtx+hCuv+CY2mDKj74mcAIClfm3fudpHs4Nn+ImEaTaupc4Kxntfjf6nppHdrWVaN1w5f3h8LL0WiTg18CmN+GP8Au5m9wNLtvP8Aj7js0e2LW9G40HCpTZVMZo8XubKey5eHnGzWIXQIRqDbwtFs/M1evHUeAtM9Ey55jpeGWD3CIFY0HphWSCat5SpSDSPELOp2cnXmNTCOCfHXqN2xYieyWG9X/GP6m06RmBDLpMyhuWfgcn32c8RanFfiliVGOJa1iHzV+4w+VAxqABp0dwjwZpHazFxMjbjTVQXK/wCFNtfySnytU64B5P4nUOmWQ/GLxvDGWGOa075PcVThcu6+Y1jPauPONsr72OI2f4R6lliN71LpfUA7HOMi9RLrkQZK7jjnwu467QHmwVvIzRxmCukUv2MNVmQngiw4F4mrySyl0Bg1eT9EZf8A0IC0PicuvzD2jOoXhUP81GisCjuFW+KPiPoqo5oRDpdKyenkg5AWAU1n+h8ygfbOLtCCOLbABvFt+oEKrczdt6qHiQVyPef6xPumZpS8Q09BNWJ7JEbV2qILeKl1fcsWYDsV+TmIvYqfUfu/wCdbahLGbLfFStOUpQducUVfibACjecgGPmcMAqzXCWTs7P7lsi7x3BeZavy3QfLNluFcE3KEHeXBHoW71RqkbqGeTDbKUsMMgGzxNKQxFsLsZlS0ePxi58BsH7wPmG6kTyu/N8xiIVfFusbUmGxFff9S6BXYCGVPDr3KgM0NrvzMyheMMwrALirH2CmR4UDW8H8TIAXAayzjpq0dCq14nD8GVrG/coApbHzBxdh6uIpGKFoh+Y2TEauxHL+4itoxnMEhg2dYxb59wAocp36/MYGOKbO9tMEbz/4c9ykrnXVlZD9ow2jg5H+SMHZM0psSENZSMGyHL1LjjCOyASIbK+d8HGoyzH2Cx7cQ158+ewkrfsd5RL17M+5YClXRc2dnUcVPAenvzDAssPqXGONleTDCYFfhnX1MHIms2zU5IeT/kRV4LvPFop5NkSi28G4HuS7qOnQ5rohnWgPlfmYYAcIui3PpKwKxN5NU+az8yj2gjbYlC91NNcrg2pf1N70187/AKhDo7n5593LmWKu7mxC2mvwoXDF0YuZTSqbSnRAHqB6Lledf7lvt3uY+YrMW01dRMU4G6t0eYIO8trDlf1zLLDo1jr+j7uUpl8jLYqFMC5H3qHFKD21bnfWZu/b+YLLywSy6Vf01b+v5lXJZtruZjXkrfEoyF6a3PcMfuGDzHQscd8wDwxM4/sQyV9karaFWCvEzZQZFCCy+5QNteMbHwYjeA1IENXb/iDBfr7Af249y/KnYHA8/MO1EG7WTbBY1ieNt4lyheYVsS63H3lsPgr7jPuVu469FYVAaS2Hn6/AfcZeycQ+4h/sl0uRM/xoedOyGY/QleiemA3khol0FA/V3GUXkPP+PqMG+ExWGX3DaC8KN3NxbcHtGiVzVh4hNQXyzbwmEj6CBsuvH9Ryfg+6OT5L+oVrbVe8u/o/mLVvs6jL3ZbiOzdr7lshFkPh8cTbVV6lEsIWzx9y6Ql37jHYEveDuKsaWDkz45joNyrVeuv4mCg8afKo4AbYMDfs1GPiBzqotrLoeOO/HyOZSOl4ePKHWaZYbJVufSfxWUwXTWaEry9TbbwWj6SZIY/MU+xCqrDIlx4dyoifty3ys5f0tB8ZqOLtL1Oz7TAtL0R6YHtTsMyroVYmnzKmmFHR+JQppvHZOpFfg5mSDApLXY+EjgW+zb0+OmZRM8VxmP8AiYgXgl+48OsZrMBMMFU1d/4g4YikmDN0OV3KMmRsvysVhUNVxrbKa2WCUrB+5errYvoPfQ/D3OEVAWg4H3MPUxTJaw+2XQOf/aUUmToZIcAzavUrmH3fBy+Y0qC04K1UcIvE/MYl8oqlM8qBrY5V21BTKKsL5HK/1LkKtc2y7ClbgePcx08FWl5XljtgoPV9fE2sbde4/o/BM0SHkvPwExDKljiXwlN06gDSWL3Jquo9Kioca7m3ZKv9xo04qELdm6iEMW3MBH4ua4+EESZ7N1fAX7SZlD9RBfHVPvmbenjeAHPC5zqd7LRgDn16g04K6mJxxVsV0OBQzM/jqWfniOGX+JezzfW4iA/LKvXl/uV1OhoV64lHceeFdwaNb+mw81fDLtZ8MPlF+GbT78vfoKMGn1MM4UsH+hv1DEdhYqvjj1BOAi6bLPe3Ew0j1FrPT1NYgBdfe9S59MJXFr9SvC7Z1WbqVJAu8fJFdlgcXc3r9EgbFZD/AB/iXgfbmXG3kIsMCgzF+gYqjgFirip0Jtxm4G7hT4lExQ49wRp28SzqmpL/AB5lS+VZ9VTix/xMgHBg48j3KxGb0vzNdUvqkas3LkMYqUAKK0OyddX5lRReELGrlqmsnfGG9rUf8Rc9nSYi8AUvj7lMBWpb8j66joEVYgk3tX3ix+pc+1/SXdzeLRcVDCcNvuXqEr2J0koQvzxzg4PF1FQqdL9+n05mNrOlz8JxCQCjYXg89/ccQerrv1BjKjE7MvliMbjl4+Ydn7vQl+k1yfLqXJCmcXwmTxNIUiSvUxWa9TKCHBxjJ/bD5STLVRdcF/2nLLNv2x6ogbYWqz5mXNpmREcsaz/E45+dwAA0GF1/ue6AeWZdqphqXR0Cuduzz+Jg07aSHhUw81LBbk7jMoUAzUQsAI4EV+5i6Qu1OH2xrL2sdlipZ2RhvZXSF/cXRg8Y3drtJgRxXBv9yp8DLpfioKFtWoe/xNrXgKVeU6lhaKoCM58jlNx2RFeaYlJKxn4gT9ShhvxGh46mEOVC+V6oMe4xMAQs9B3f7gOBPgMp2pny+JcpvZq8+/MuK0w/3EP9suDfLR35lbZOcauJi9TjxGFeQVFoCMHs5ltD+NY43+0pXLhMlytMOUek0pdM+XV/EwvBS1A/t9RiZghBDJ518xqxJqroRGbCaLFDnPfvMvORAAYdeueZ2+w0rR9Io+4tk47ZGfafuLcuwIHqiDyUpHApkVhtWpeWVfFWTIECqdxnw0cywdJsmFcNNTZY2/Urb+hLiuNJfLbUzLmG1rqzqJFvkRxaL9nMNBBbSwDz4jKpemznz6iC2xrpD1wzs1VzLMsdZSf7I4iXQV85TXWjK+mPqFFT2w/4h7KdJUvxWIDLpTzp9MEnEZ4tw/XseYsbFWvSn9sUp2H1Yyhxl+5WsmXz5/kIIH9w/E/1jARNhYxVXd/0IYpN3K+4voahZZr0nEMEiZnsP8QmO93P1KG6a6lhVJPqVuSgcwjUyi8fLGFQaDRw8n7IkXwxrebaZh3A/guz9M9qI51Lqx4vmblsV/Z4geZyjhm5iM5NKYAbWqYVYPp/UO0bFIP5Rz2GK1DFZ4iVxv3ieZcWLBfwl0TUpa8RAGTFM45h5Vq9qvP6iItg6nDZ8wjIWwO5fK19SqZuQBPiVGU3nKARcbOP2TsNCnCpw7mAXywkBsTHNR6pzjJ38D+paN5V2wFd5Q4UNcsNolAbYb3uLILaIfgLtjV/qQrJgn+LDc/KGY0ceC62l6c72TEnDOXD91rNh0b7ueWhb75iXfPMpRd5q9TJ4hy9fxL188rA3++JdoDdaA4IcLEXxaYvovRBQS4JgS2ZiXJc14kpmRLOb5kfRaC/o3KPoYkrNi443KQjQhyIu/Cywywx28Yx1WOyZ2Sh5FYxv4hN5cseKe+IWRMU7fKCGYPVylEQtcTpkOISj6D7gN3SwpPGZTcHYySxCklA7gp2MU5hkCVs5m4dai45mZqIEo5fW4ZZdLrqG9zRa+JUArqKpkZSpoAMlD5Dv1KgHpsJ1Rxj+GNEurBt3j+5TaU7KLV7V8BlgB1dmBe3iAy2Is8F31FkCYReaTnOZeGVN/7I5wo3tOE3MKU2DQ4Yb/EGnwnn+ZmJyBZ9H9s0RCrLo/uHZziG5A+LOI9Vbb6jQvCH6neJT2P5qXZlflaYwLX6j96vY1FSbNHTX+YWCY9ydD5jw7bg1EOI5uYtKwuOHG3qE3wfUs62oPUKDHgGOF47+YEM1ktnmcdU/oafiZZjryq0nYmR6lG5OU1KOBcKVrf0/wBQVhkz3dMozs8wDNe7fNSluCtxYVW0PRMDrF4inBNqdTCmCZ6ynvaMXMoq7p7IC2VTfQDtl7K/1z/UpJtQLVzn51HGnOVVfBBa0q3uHC/U5QAGx5OX6it2FHrfM5FrhcGA7nRjZo8DxP0mfQQ3nT4j5N8kQ2hYRdVZ4LXUyuVpyRkb+jXzCrRGrAPEuMH1MpcuUJnOL+AalD0rW2kZmLDv4x537mTre7lgukBfDMbuUWg/ZQXRuX6Hn3k+XbNs7uka8f0lSXDMoItRdsOfEWn6mVFWks7Is/xoRGqx/wDT6iQwKitdP09Sw7e4aVW/n6JYDiu06uKECFJLvpqKpkrvxnUuwVWH9iB7F9xx7P8ALPNw0NlH6+IAKhlcYYMr8MohzXITp7llEWTOfki1PpSjYK7XCFimuJoecQy2Rm+8dTGFsHIgXxuAryC8+0SyIZFSvXJKlapRv/VXPwwQvKzdsdNSrYGlWOo5YHCZGe66sHRWIrkZlW783zE+4dKS4FXTJZQfyzEd0fxHXlmez/0wwzR89S0PheA5YvExf8xPCJhMe4+aJijjxdlRxtt54A/mp2gVvlcx0Fqeg69kRV1p8QS7f2SoI3+O59OsByL8XH9QLviV8EqJePAOpaK2dT+8stWJG+85Jia9lsytHDa8Dj5MfUs1bAieiWVkZPdMa2S7ANnujHxF+S8kvREMrZpG2goQcePMf7pH/hqU07nJVtSunj6jgpvolHqlIdL3V3Mm1ZHqa1C0XMdnSl1HxLxUZSW60fKzemYxf1iCgVVhZja7riPmf0pZTSOSeXGpp1u64GP1DCqzADy5hpgP+Do/mOGJhYfsqcCUl80PmlQEqjL8gqC2nz+FBVXY1bTCoc44thij91K7pM5hr2nNN+sYicFD/KVJWjHuNo0LmMY7lqxy6l+LEeQ4/dTW2gv3g/uWjYeFe8SrhiuqKgjwR6MIm2P2RZb/AHOR/uMseEXHtp4z/mZ/InJNyMDYH9vqXXtKvyMDkMc55Zw5Gus8MWsRZmI067F5q6mybUaIvUuBgJKqlbc/ELSxjPMdodrytk8EPKxWKeIDeiLWYabj2lIHEqtjBVwJyeNwJeJfiioo3loeZZY92xUr4C1erX/EqkeAwXGbp98mVhZdmL+ZUFmgDXP3E65rWnVjPPfic6wDGpD0cv7jWWs9r/uJjQC88TM06Y6ItPTImGIV1Zzfwe/DLUNngjBTW+WC14iS5KkKiwMOuP3uVUMAdMx82Fu8cGJulaX3eIWKWNvIuboUTtqJ9Td4X9KxBvNG+AiL/uY3LhosjFKubPsOGCLo+zjMp85v3X+Z1UhaEEXBwRNaPCQNXNY5/MDhXgqrcNzGKnROY36f5lhwuw/MDkt6eKgaUGN6Nnrk9yio3rM6OGIo0bFpeJQUBWswVoVQvbVvqWztEC5G/AXV81EYGVCkwOB0zIiW/ogmDhGNwvLW8eZkmr7+XMd7atiAtKNH9zCy6V0/UpitJddS4YIyjsqHt4xLFPrdAyQLyFse4iqguF6Ize5smg6hiXEa7VMpbWDAa9yzfdzw3LqHz5mU68G/TL87tVUiX3HSdkY5p8IFTBVM77lQN1hl4aFuqH93MDpLWhweGN9quHX9QpH+aEFx8EO/1ZeLGU1S8qWVm/MuzY+mYW5g9RQoeUqi2Kc9n9Q2PpDa9n25ZVzSJmV2bMf3HHcW9Iuz3dxBabJhwM+4uGbIvwzUCISO6rGVf8w8lE7B7iw3Yen14iBq9Etx4bqUHWopFPtgCZuO6SqVmMlrZmnpr/UvjB4TfpigcsnkEAKozN1Kk6xtd/JLvYlLVuV1wOAl9+Vu9oxLWAKPlKwG/UOk3A8eL91BgzgAFDaXuoINgl9vQPJjP7lIdwoXDyYuqlNdTZlrmorUmN5DmzhxUTJpcHiLsWFWkvmXSoGzuXRZheRBctVnxYP3LKmUvq2pdutcs7H8MkrdQgjlWCRzZ8Vp+Jk5AvoOT4ih4ncagnGVFnZCJJNG1X8Q+O4lzH3KXaxFD3PmkPLLYTX/ALFdobFRHjMRVnhXDj9QWLIeekhEUMeP/h1A9g9XFjmJwHJuJ7hioszsp9y9lwvI8/5i2dDRm/H7hE86QJlwZfUuXRa6+ZzLQ81iNkGKnzj+5h1qD3BfrmaOc3Fb9xGh+eyHTxBunh7l4c0p18y5AjLvThhmbTghr9MI5+IJmgr8NEFEHMuUE1qXD3/Ayii6czibaYw5MT1LFzdMri/b1OSrbg9L7P4ffE4fkGHcVv6J4H0w+WPmUGX5in/xInwfTCsHuMs/oJlSL6l6yJkjVU9x0ZaGjQpd5u9xxrRoYS+v9EzWqA6xhuLRa8Yl/uc7W4WTob+4IGpclC5xuEPbGE+tStKffaXELVl7Ilpq+5jNmUqAa+BRGR0MYlMlUjBerjH2xA+Ef83Lt0ojBwYsp1BBQqvj8QW821GvmJYSCn8PmHg2bQnMjsduSI3CO6NhIU8PEQMxVtGNxtIF01fBIdRoN5b9dQxkFEd/4eGJeaXZ7XjT/PMeWUWgGf0+v6hqB0YvZVqyi1fiVESCuDTxXcuKI+FvgmfcuCGAvMwt4NPshAm2L5zHF1pYYUjVi6lz0pX6YJVYbPRz9Qv+tOYHQMN0fZNfDy78RnQ0R2MKviDxNuou3ludS9aTy1DJigWa+3ogykSywxaep8YPiMaK0+YRf/I/5+ZsTJp/qWV8wq6sJsvwzHlLIqXUvzMFjRLmdJE5WQ3c4j4Fv7SZk63HI8H+kzGqIpa5X0TystCgOJkdaIbR+3YXoKirfzLQ0YIH1BnE8z7MKP4WRaCRzNp4hO8bajilH/BhjUhQWzCdDFSvOGKkbWPm03fctbjj6mWPKf8AwnR+bMRl/ionKGHfB9StpAjSMRrOwDlK+9dStb0XiXNUWrwA3LjAqvNXg8ShWvy8rX1KyD7AHHtZbWwU2teoSwDoS/4gMlWKIKw8ScTRleWJoUeBBUv0Dllxhg1dnM8wh7OvZDbyLPKPMKbr2/xEpvSj1KAYr7S1qU+yZcAfcJqWVX+YNykl63EUNoza0UsjD36/3M6YInT/AKnRoR2UNXzT/LDVoooqhrTfEpLam7+njcsqjY1RXyOoLgSqAFvxvuWOwGe668xioA4aOpdBrNPFS1c25mTHe4V2uqpneX/MuR5My5yIb7JSFq/qWo0ZPFRU+9+pl4tiepamUK7bO5ZkL7OfDGvWN1AttZLwKeCYDl4+5SgJF+Wy+YeQCg4f6mydg84l5lTk7qGrqLv+GYRydmoio1Uw2cspl6ai0ro+5iszwkIRVml+46+Iyvyiry/wED8pVS6D05lkGu4ga0z6ZgLbUzxXqUVRm9cRkuFyb3AWr9oS9ql+alK+X3FafNYl2SuGcFdmpYvAVi5hrReax9SzklK6gU0y8V9z5QzSZXz/AIlXTomUXqsRWZ0jX3IepT1MUbIH+4hwwac3T14/+s01NUT8IcfwbvcF/nQOg2tAMfa/LXqYdlmYWyiUaUbPEx+AsbjVcq/FnP8AESgCSrgVbmG3J9ocjQx2wAbVejqWL0uoLd+4Cl1c7hb5TClfq7f6PmGcCDOrd/M3LZXf+F5hImc5DE4CiUfJ/nqUvhdjiJrbuVXRbkP5lAhwwRUOgrqeSBP6gbZPbPPxiLdHg6BamawcJ87x79wLaETITH8e5T2zMj2o91jqA3QOWxMP9e5ZuzBcW5+MDPfFbeLlh5DL5QumcMw5KVzfMpbPG4rJkps6i5uyypcL5Ez7HvBj4lPfLl+Sm/sRWPolgW5pHVPv5TSOsRHTf8zgG9vB9zPlxTTFtHGcefEE1/k8TMeiLau656ll3VkRR7fEwsqchNumEIWnwJ7JFLDmyPCiqTti0fODryGMxOAzemeDAfgD+biwXupncm/aL8pxBb4pgngcfEfIK8dczHXQ4My8gv8AiU/CBs0HTZFgTnJki3+ps+al5j6jHV21E0fLMHVbAWYAIB/qZuNjyXDKL8DZ2X8SmjgSjfzHT0Wy2thVP4qPbeq84l9ao9MGl/cSBVwXB7mmOv8A5AqPwLbp/ERYB7amQEALj9ozHnwJZj+aP5fUDQrjW/Vzls1u+T+SNjlce3U06cHus/3ACxejGuoIUq3M28J7jbjtEByrcosunMaWUYvEEu5QZdfb4PcqQaoq3jxxGJalZ0S4YstwOH7i+krj5pv2fxE1fhSQzcWRRrYf39x8hu4WNZ7g+Us5F+cTNbj7J7ixykuUDz58TRtFeuHpv+ZQaKr9om8+NHUIrdAfdtPx/cW0QdDJ5v8A7Uoqs7PlA4XrSm2r/wC9xjrY8jZNStT4S90GUMVW5lGuDRmq3Glo24JYL1WZTcxZaRh2mNyFkHrdcSiZIa8RjysfqYQ2hqOls0n3DZ4Anvr7h9kuY7Y5SUCNWZiMr+AxArXwuBw6qbRmMOKJcvgqYH6Zsm3QxtDCLIZdGVkIn2dQNylAfkjinm6lsWxZ/FKr5KiUZIS5SKzxeZm7Zpyy55+ZY91pPDD6nNsoWtG1ZZsDFtPqWdyK8IxKh6sLhp/KHpQ4ZrXnzKrXriHA8ORmCzXLKL7mTN8MtztXUsGgzPQMfzKLn7UPzY/F/iVVifIWpme2o9HFyFZ4w/MBZbrvOP7lw6GI64jzjk/qFJvT0Ydr6XO9p2D7lyD6nLzyqf5ZMNzCvTR4am959xxEW2fFJahxd8Q2WBp8PXsTT4YzE4pVCw8U49sus/UJa/qU46IdXh/ctTCAYsFbeNQxdFrPzEqBGau3iAUwvPiZSPkEf9ppLDlszUvsl9ykrytDMO5ZtYILXW9PUJzsuQTSRXVL7QNf6lyviUGvUQbjq+5kyDCKECxTkfJcoKFVdKDmWpYEDTQi2j3MvZr6W7p+IqNGvDmD00mzfZGNtj8GVH7YPIGPIMsVASXyNfcrMsKP7Y4WwKVq/iYyRLnLMrKHNQ/C9m5aEapnpg4vX6l2X1MhC6N8kdhaBCuJXnR/mad6Zl5ek+5vDcxez+Us79QaDGYYNYOZW4GRfHJC0g0HV8Mvb3Bi2mkuuGOX2QW9DZ6cyk8J+ZQHQRCC5RZ6n1I/SL93G05Y6wNTD3BQa4l3UAqSGchYU1cpGrVtztWd8JkLXir/AMTS3jUqW4uxjwrYkvHCAXSmKiNd6xAxlNUYxLLdis6YuD0SWWbKcYjU3SZsNgmjyW5euGn9SmsPoIMUGM6GoPMKYrtxF7ZQu7WolLOBuKtKnjJUIfK0P4lmZgpJgMIhzHqitpgwCdSplS/AJZDVnco1Yt1tEKT6mZgZ6tZH3Z8wxNvAxa/jUSwaZ86/mbiVmPB/tnGNYImxsUnMrM4eYw3ImNpV3ATziplPO1fwRorTAlDhuALEq2RZfRF/IPZ6gdgNnaS5ByGbzfiLN3pe4zZmd5+WUOB/P3CyAzd/cpcgPO8RxDsdffxcuKVWcbxhgyWisr0Y/v7hU1GsjfhPEodW/XqvOrmrCLDrFXOQxxohdkT46Qtlt95/zNtIoz1CQ85WcE5mC8xuWjneI9D33Haai0vHcuKXnEbxMlGu42F9KnqYxs/mgNODYQxicKz3LXuzTKEaTSOb95Wrl5RaKpvEp6tmyIyljirMLfTQ8wFS7pfzKa3hXscSviL9pNJzmR8a0fUblBuDK3h83Lr9NomzZ+Lh9SnGJYyrL2YYv3F15nEVZrZmc3XqVnq2/iVsNArMoD7ErA1wwW0cv+J6MZlzScv1Plw8pl0GxGZU4H2lhOJWOHJ+Nzm5nayti+iieBKj7nF83NTBP7hJy25nWe/UNz7iyq+JVdRyOuoAJUFlcwvjUvnAdssc2OifAhVgz5hUZrbbtmGAeo9hp9hlZHFCuGIFgB4Kj+WJ5xbfUEZ611tf6gi+i3i55y34mbUdXGtwK84lXJTOFg5PitSkuVtbufRAyubVe2P3MZrweJu5p18RaQHTRKBb1M6boXhmMGV63wz+wkv+IKDJ2wm1JTmzA17gAmbpjJFwrS5z6tyuFWUa+XzBCB84lzBWx4P+oV5bA277Yatwh7w/MO6pqdhlfuYjlo81y/oy28Y3HPdbkt/uIaF6viGlUC2D5Y4AZbW5ux8wy9rioM4yS/k4fDEC3s1F6ZB/iNO/Q9zZcAhgv76ii688+pyW4Nhq89wahlo+fEu4Xzn4ieMhXUQBzsqBVLT6nMt/sPjEPEL1gmBRUy2eaLeWFOws+Za7vEsNeJaguZxfoiuYvjP8yAlNYgx7lCzIjnU1mbCUIt1jcxv6l1wWF1cNq5BxqWVc9w1Fio6izLiye7/Bt2Z8PjqXzFl2nJgmKdq5kQzRMG9QAdJvtvLPbEJmAeWEahbqNZcS3/Eoe/coPUwmfBKVJNopo/BAiwphshwtyZTEOeAamQyczEAIl+8+OZZtISK6CeKU3xaEOjgRrU3pYX8CVx9M8xXSr3CxhLxXEQzrYhysBc1il/meSW19S1BUt9ypefFcwYW1xkfCo2PA1AMtH4X+0MQro89a7iVCt5WAvV9SzNR4IbGw58ypqb6TYBp335jZFXWmVBbd/EyeTTzOLsDOPURaCvZ/gTKh1L/z3DfzZblW9TjAA7tkIve5C89fUupaw1/H+J3lZvKQEcqBQ2cwFGmAiDnU5Hj9w0veoGrUGZzp9wQt4oe5RbuwZUL2b9xsqKo+4qsrwmJ2K9w7GQt8YjQzK3M5eqi7+kEK/wCQzYXOj3OXS48ymc1X7htbsKgg3LFStamdzo8pKKdl+5/agU+yaVl5Z+5mHE/nmcXDjcRazE9nEoq05/cQvApAsNGIRFEG3zHEKLsCXYOIQyfg/wAMv0QU/EA5Fv5gqPilIYYQsMzOrtj9RFif5plKAuIfbUH8z3D8My60QHaC+kqOZYrUvUEJ3PX2DwQK7eDiVgW+GmpsUuwG/mMLDw5+5W3wz3U90798yiTNgq35qXAW9IP+k1htf5/s1BAatUvjOpkoD8T9hWpRefOoZF2ngICvFsYxxhf8zBYDWF0o9yhA6zXLPRXcpdsdRQsL815nC2vi4JgXdTR3x7iOtkp2Lmv9zOAsVb1K3xtaY0+38y/SYW8TMFheEY0p+hAaR9XUUPwq+klvrzszl9QB/mj3/UwfLhyrXXmHZ5v6YA5Sl+JTebBKHBMRSjt3LSeEPkm56cRk83Gli2rhXvDwOmvp3McaNepa61a16IaTd+4bqpLu+mYcrN1O+D0Af15laU0qvMsloW8TEnDj5m6XnMAC5H8S4TNHzGLzsIb9S8x+k5n7MXEGfqZD1Ht0R3MtcG/wugV/mN/ydRZt3WKgxMGvbLfp0xrg0bzFS/BDBOJhEFpFu3iVrpf3Dt3PpUz92Zw/AU7C0s3mC1lO2uXxL940Tuf+WX+pmN2avmezYIA3TDOpdG1RFCPKVL7SpiWQfqc/cdFcsE8dYxNAv4fuUQnocCGwDuXuBQAXGyVTdfM7l+2BNW8xVoj+qhI7LDJzOIVM79S+Vl0kVbsGcKuPTt1v5dQb7zcX6QV+OI2T6lrOTXiajipdXXFTpDNgHQeuInbW3xqNk1PwlAmjsgsdGWeIGo97m3XmZUKRElWIk+wxmncmviFlgeMvmb5tXGuVjONHI7t/iHybi+eEIGEbHqINFAP7iXe4D+lnSA/usxAJpjoHVUysnN/qZPRM29VcVDwn7l1bnD1LpYB8iLZ1cE1sMRV9qqYI+LC1R4gOYulwU1rgvqHvSsn38kQnQB+YdNofhhNHLBgcXTDSbZogRhshTvYQWJ5lTglK5eoYK8yqBTzz+HXOGWIUo3xhmpB0t3H6wsxxFkY1M6/MrlvqXRUV5mL0E5O1olycJ/SHGSszJPcGR4nSXg8ZjBWfxRd9k+oaqJT1ab8AfxLVtMvfAPcC/uPqMOzt/ifVEheN6+OZyZf+UyW4s7vy5lYAUnMPNa61VvcyaGOsJCWMeCUVmXXuXpcDbU3lpX1D+YEQoxd1R/TDArIEdnzMW0vbAoHPxcL+Dq5X/v56mHtU+SyiHgqqWB7gaZYy7lsMHizPIgwKrC1HmaCPBncC2Vp4ibNRYChSyGxzqAQ7HcGesf3BfyX1PUGYTcwRzGXHgnFInMmQmnRq5ZYas8FlRjz/AOy4brT7I1OoYqWR5T9j9R6bzUXnvGZj1xABe81M5g3BvgtuXfZWPMq/jcPBK32SjaoemNNRD6SlrSBNm4qHSKjsxb117l7Mv+5hbfy9yhYASYivFvhFjtkqUrN/0gGXV9vncvqcS7PUwHhFdo2k4PMwPTMlDPx+HJKDolr2cLZgKhZmnGICjD4o33YUL5/AW8pYHQgw8o/iLnWi/wCZme/xhn8BweakN0E/f43QsGZbXmEGAOV9uczT7YJSxLXTU39TL1yzb74i4jkdx1wrOduMfc+T18SjcjY8xafuYtm4B/49QDDdxa6q5dNBXthorA7ncxnvI/ZFHr/KZPN/iMBmK6OCv+zDA4GV13F8trxHFvNQ39CdCaYyx+bET9oxEtnKp/mZVLOK7lMDom0qGd5I0wj1LdxLVotT/vUze5Y+1oAfMwPaRgDjMrhzX7lRT0RH5TBGG431Cws2o8sprbXbMfNUR9NmFWlCHhj/AN4G7j36aPqCx0fzE2vPfUoV9yrTeEsqKVUNx4LMAap9wKee4sKd4fA6gz7r+oZfJuaNovj+5Rp0SreQogGOSicGRKLGMux1MU03KunNwpJ0GXbGVtg9xr3DJ8xxDI+ZlRHQ+vzLo+2P5TEFFeJVwAcstx8y9hShrxYy1DmbfRE59MsE2zBNJ+/x/DnuODyACK39T0SMGXTFXviV4mLWSqPpGXhL5+kCnlv2lXJwtaJZBxvwCOTeCGggis3BezxA7ctfEUBc2P49xI3Nr/jtj3+oqXg15IoxQO5/hKOpLP4GaNnR/CEgvIW3z3NW6NVxPadJW0dK3eMwtNuJhHW58I7liDO/jr8cB5mipe4ZTM8daji6irHMondL9SzvRr/ca55xXcNwZjQcJZiWGBWm4zrFRWoxpnLUfsmIvxaltfccF5o/Ayh3kiX0XmXrS4DxG3nYVF2WSjeRHhvJLtxCea3HatY39ypPL+Ux65y+IdnbGbNR082MV9oD7mz21U/uSp4cO5ahNaGG/YSyV4mk5aPEsgaLSpJckfUr6KA9mI4S9Zmh8XBqmZQLyB9znaLIy/sUjmOzfxMswmAczFOoM/N4iyfEJVvN3jUNwqggu/BmYHkXC6QHxF3+yWTvcwHFTSnDTFQHC2KtcMRHsupbxDB/maHzUK3iXW93P4jDQ1TQpfPsYKX5mh42zLbzFftgyWjML8pEHk3KzGdHMgQL3Wo038pb5g0c4lgOBU3LkI8xMMaNe3L/ADBX6T5ATg+ZXpqYTQjiXQMsoMcr1cFzRu/8paxecrH1LxLV5NlfGWdXqP8AEfgOBCq/NTLU7Epg8zcBcrM526m19Qs3xNfGDPlmX8It0y4rdRy6gcPZO5oQeGU5BF/UNYz5TTDU2zWYfh+4nuQ440L4zM3iTK+2NesDzKs9Edq7zLB8Aw1eBEtbICPTOZ4+/v51O4wo6+QM9X5gfwwe5/iYcy3YRj0zgmYEKmdYliR+ejEVleUVMajAHPcz6BMqHbc2fCH2gwffc2DZMWdYVBh3iiDv4zLhZYE5XXPuLYIt5n7J+pP5ZpeP5QV7DGxNipXprCPR8xZlBXjMuvGIAwt89NK/ifLTBGml7mRTGu9S9eI76hUz28EehsYM/wBQ35SDBdXCtq8xWyy5eSYJraviPs4xPvamID2zfasYn/ieWy2njHqLTe1zOU3J4KP3KzwNoWXjUs63sv8AM5KH43HOd9T5sRfNcGL1G071MjwFsYrTaNpYTln2hFDF/CHbKlHzVTi2tXyls8w7GKezUtFUcdsVLd3PPmYyq8pYVBwfbHT9T9TE7QzfU9KQ+p/4xf8Aks/jPEpQy4czGq6Y8suvf7iUzMmnifMks8d9zIea/qY+YwfC0ygtng5iZneZs2dEQpeS56oWmcaweOv3OE0D+Y8n5nkQ59zAfNsMDsb+ZjI5AXGg+I2J4hxO7tmNG7xObNQg7Qky3ncFwbL2TprYD4iqGVeospxUUO18oaTkWVqOFELzAAQ4coweU09MVKPeBSPFwKngl2n0hD4H7mAf8w4qNl4ZYUJxmJf7MasNQXNlfMWVKO/W4U92OlZiHiBx4tuFx7FH9Sp6VthIeGBQ+ZdvynfoqYey5zSh8lTJ6CaIbghbrL5mxecss1fBH9wWWpG+pl+HzUqjmVMwB9zArluZgeYiKgAcon/pQSqnF5e/xyR99NLVLGaZ3TDBY1U5i5hYFYOo7g8lTDwPCKKte99Rtrf6Q/3KNvUyi5l3lHywxfgsXF+jE481ifwS89IZ+Y79TJ7mJ7EML7Ic6XwyltHrvzPEupcukRda/RAaXTU/Rk9jUK0vUo9AfgOKdEqnC7gu6pLCWK0CsxeS49S5G0IssZLXtjkLS/SDh5WKh1ifAFTV8iwWxvT3AcHNVHTnmGfPg9R0vmZDgtNFcxdv3K/ISWAaFSiVsXFpzdS88alYd3C9uFi+/Ffo/qMdzv8ACFXp1BSIGDuXWb0wK8mIVh4IFwznu5k3xqbLUsHuBR8kcuZ4JakCzkQ+fgS9A9TOuzOD1GsR/gml5gzT/wBRZvGJSHkImfNkwR2bZyvNTLE8x6Rhl6ratepVbzE4LHJNPl3CrOoLr7RSg2G5heR4JZotgbl2OzLqmhALpmNB+4h6nn23wf8AsCoaufNT9hPSouAgXy6hta2hvykElxZfuDS1RoIDiPoYXTphsQ5U4p/ZLd04hz+B4m19w5+s0Px+Ovxn9J2nJ1OUdTSEPBy/v8rH3Cc4YTc/HuOhM8TWNrMwBzkmTdtjs5KstzyL6mVdnMubB84zK19JQ+ZthVOZhHc4CzLS/DDILmPK6sm1+ajv6QFerGDfOuUqShO+YrV1N1d0pRBnCvE1eKZT2zLh2jBn4uWArSnwEr5gtdrAUrvMwvG4L8sBQ4ZdIaucz1NnifwTjNIafqO/NOH5i+pmg8XN3mf0mQ90xnVwYDrPM4hFP3Apk3XxcxyDi48CCsOJ9HUH0zP2TKAvJ2viYeRiUMMYv8Q68Ymz/DK8dN0qnTxHSdMUhf5YZXuZA8EW/uKhGKaOxGjOD5hWef8AWARHrc2TEvLtjLc1cVdtw1TzHPgqHXjJMnkZ/GGWCCmvVyrtHXsj/aaxzDkJxNsMFzhF5n/A6izb2mZNgp9TFiy8w1DclSPJDT9k/wCB1P0YLx7Td9zb7ipkWQ2OIrZvEw4gxX4YefcPe1H9EwPbF9RLjk9TGnmZfpBC5OJmURzKx+o4T7Lit+k+kXGBd0mY4Vj8a35pMxhzc3HP7n7M/9oADAMBAAIAAwAAABDdLOr5jKjbXdvcAKRsyMWDMlbYWvYqyBMaTu1GBIq70epZJM/2R/eQMC+8/VmVRbq6G/JrTAhwDK1RvdUsJ+Sn9vNXm+zzWW+xQ9Xp7/8A75Qgh5woL0YUHSY/qiYJOHbMqCGO0xqsKGdaDTrVtk8fSJtEHWnyx9i/96/nLnRbrSt1y2UBCoXOnHum9C/aqfrkVSvROirM/jIe1JKEntYEyWBs2Glcu9ED/LRljyMzVzSuTAV5yiF/mNPNmSq8LXx6iak0CvHpxqG1EgOnwWnnK2mC9Ruhep9NK8Kl1uLMm6llAJWoaSFw3bGmTYsejyUl+WnFHniIvKCasf8A71KjFp5OHFVtDhjKyMmzPpp/AD7atUQ+HuOUPvqQYTtE3EZaOz0tV1rlNBkPLh5QO6T3CkL0UrbpGNLUg6kxqVDQ1mGPg3JgZyFRmIQkH3ulIGyQjyUtAUsl+q8bT0pD3/aL5Vt6KIMXccjIMI0abIqbekyab6KsMwPXlkXDyYsfKSykaulLrJwxZqImop52TQ/ImzkBC5qAvYz68o+L9aZisu7ULT4xRPsbW8ypqniUTKRXy9lB8kdkxXIN1bKQKh6Qr8mujB3cDioHPQxF8eOyUNo+vidrVCPfdURNmwGrdZPZoZvlq+03lMLNUttlZFG3C76M9AssHwuiWngA8Px6FJOLxJjwzmgdM1fno7BUCA+DQJI5Ci6V5GkQsW+rq6KyTCcNgMrVD9MdbnekusYWFgrP+wL5tdzRJX6EcOeYPJdBEzu3ni66ZG209aBhE409dGEOYx0BR/K/g++jU2JnoO7pC/LYFRK1VDr8HGULjGUCKX5xwQXBNlcH+xukD5CjG6TEXyVDbOAmdwuyyHpkdfJAKY53u2XuQJD69vBnnl5wipoFiO4p32hcDaE6Bwl4rE2D+yOvQ581eco4FqAyODz5h3JIAduirSfSwSTDV4m4IjpAXzVEETR7PR3Tz5sbf+dDvs9DI/Bi4vdUy8rFC6G3B+WYhSkvW2yDk37LmXUzItWbRUs1/qxc3EEzObmx627/ADDRBpgGPoSGwFkUGX4zGnorKG7JqFo8P0h51w9nL4k7esEeKa7bcSt+0on2zFl3l2htkGn3AeVSZvfDbQvFKobWnqggrAMAA/XnOhQoCBgqCLWCyPz0j8hxsUBJRS2AjN0WfYhE5IYDtdi14HVQvnasamjcP4mTkHSGx8giIFXSW3MFrGBu5Gy2rKztBnr87sgYWNi9rt8fQS/OUTZzrlmNYlTGlWOgcfGaGH/URs0P2xAhS3p5jnqp4afOhRRYx6oj8NEA6ASdYTksEge7GNzxGLWJNPg1zCd0OZvHL+64HT+uEipfYXAj1tgNEwTQpi5YbDUGGfG5in6fSF9jPwJOIXbN5xsUNDHKiK59LTGjVNUqfGNpKkLe9gvj3TiEiih6LnQ4mImC2d913I4gB1oetEPazQmCLYW523ub/k1FLNxg999DZCpxAjR1eMm1VIyiMjeklPtiJgh6mLsLlx4c2GtjMt5S4FvWBPdg3VwGqr1BUBXyLiEQHzgssQivN+agC6qLsiDZGbwiBlNbKCCGB1KvjRios6PKECuAe4Rh7iiEE0DxnqHukr/kJCkPu8PlCEL4CMNMtVpJ84H9RowEjI7GcgN0zYJdTo2H/wDYJYNfAKzb0wWZGyNWHolIl0IX7QXF8zx2gIdh1/ZyexZ3zh//xAAnEQEAAgIBAwMEAwEAAAAAAAABABEhMUEQUWFxofCBkbHRIMHx4f/aAAgBAwEBPxA/gEP4DUIIEEC5Rb9PrEFU3ZFbOLmMOSlhV8jT6kpeO0K1wlaog0K3wH3Svebhknhj0MIyhKfPn6gOW9z1qAoMLXzlbITQqnvp95cuHTXQM9F6MYxJXRi9DKYETLhkhFlbUzZlkHqYig9QegHn/Wf+QC4xfySjS849Kr/fpNvmnko/D+Y3hGtrB6/8iO1KswZz/wBhDqYBSr63X1rMQOPnsfg9DUexwleZeKls4fX5UpQ8XApqnPpzCutyxg83+YsmQwLKCmOIZtBCMSMem5fXwmRhjoKQcS8RZgRmOoMGX0UGZooCZ6FMIKpJZ8NPvX9yg+k775Hvz4JU+yLx3vL+glTgJmEWPxXvX6m2Ilfj194GbkjZtlAUckC4XL+iJac8/wCcvrqA20jyPQiws7xR1BjqE4ixj1cdKizshOXMXUmppCPRd8CODLly+i4szeKQ0K/ev1FMYuh0J3idyiNjLKT3gK71+4bge5/ohzL61/SVuJ6v7PaM0ZNnjuKp9F+koM5YdUoA8QHeB8/X1js95yJRlGo9TQ2doOBDiDmCVHUcdXEXEXps8RQCR1Aa13EKNMMHWyLjiGDcGo8y4NJUCiEWZVC0yjzHcsIaqEYu2019I2bIJkl4pMOMxC0219HftKErl1eZw4pY0yF7Sod6P7g9u6GUfn5irWHzxFEK35m2G56Pbxn3h67mC44jmJ0wjDOq5jqF9y7irueJAgx1yiEdy7mSo4ILsSpdqHnjsPEupkiURKI4THBCB5g6cH/kISvP7nGAU94kKdzB39BYzZqElliyvn1jBBxFQe0p1SrXpeJTY1BBEAcp8+8GA0ufvpjuQlMEYtXGEfp8IMyyzQV7tRBpoO231+euZ3GWIrlxRoyhQylEzmIjaLPQi5Zp0cdIdsHpMMLdmdyD0zLLdohgB53+/wCpcvdSgnD005gshU8ye0qlriNYjtbFO2Lf7lC2MjMprud+w92v7IrTGOO8MM/b8TBXGPtKVUSMUzwd0nLbVdjsfaVLcN2LBuP7FqUdGk98QIQwf3OBz84r8sa+6ILjQRhgGfn1gbyQEsmaVMdqy5iMuUdxDAhW0yS8Zh0WVSp6F04GNzhLUgZBKUDcow8fiIxR4ioa1FvHMDbmh94sKN9otdfm+faZXmBeJ2xWtlGe0JPMufJj18kup2/UtzgIfclQay/W8xs+Zb/saa+faU668VWJ2N+VLoarA/8AI9vNe0zuKEXhje/U/aOLFKuYy8S4riBWpxIm0WOZnJGfPBJbTP0hzS8IdH+Ghp5qFKMGAzwczYZjDHf+TGVwxGobzFFAqDN+mYvWOB85lYxAqkQSBzUuKdxx1DDRPfw/EA2g95YD2X71FRnAo7EHNjDXzJEGpYxgrwH+nZCOphbs3qEHaVabbs+t/j8SwuJZRNGpBICoc4W0YyRsaZkptDEbaFjWFTcgxLixvSi0CfUiKERUVLCkO6Leb6KtA7ajFad/n+wUsYEhO1eX584iVBRgRviIMilxMFmZanvj0qz4mQcxDvEYVOGvSj594k0DHuPZBzBWYUbiWqJCMnDh+faA1ETSUpuFHaBrqCU7jaXNlPpD1fA/0xcxPbk7xa7a49YgbgYR6BpABioqICwYxWJY8wBhLxUakjYuieEKxiWUYlK2j4QDoJ4njEpY3Fy2swYiqzHLKlEyGwbhKOQ/BGZuXiPMQjlNwQ2CIdwQkdTUeSKvLEGJolGtuWAWsAO93/R9JfiJWT+/xLEwvn9wDjKy5t5Pc/cGdSgGG/MoQ1XaIKP1hrRBKBuI0wSOGW5qPdBGLMkgysJqw1FQhAO13XgOwc+XxGBU2lRgA3iA5QVwcvf0gVM1pL5MW4cTaHQmk8EmAOCUsIbfEZAzh9pkqKIWQqesQFsyF6isuIC35USqsxDQ5Jk1H7GA3mFnES7wZ2zcMQXMbFgmN2REZrPEGLLuVGzO1lVuGpCCQgAldeHf5qPdF0QriQChQlkOECqIqHEoITuKsTSK3E5lJWURwzIvT7S3jP5gcQwGAh5r+2XNkYHFxaQCYkcmCBGyH4IdI9v1GZRFBHGokqBUQ1YEA5hrEolc+ECYENXe0HiOcdBcsTEutxVKSRYtzFDGZbzq4FIl1BTBfg1BTcrorHOo08NfabRAVLe3MJw3EJmUmJb7/wBQZDBipnoVJ6nvcyIt/wAAjM0QuIBMsxZWXrmDOG4kSJ08MuXTcwAiJhmWYQvR1A6LgzuAELNRUEql25ZZG0QZa3U4q/f9QcTUNHt+47B2l1NxtPUro1kvWlxq0QCXSKI1He/LGhbiDgx+soZsZRNd3+pSY6hUHaNMLZgmvTt9Px6Y7fUdyxmZscPb/kyalRIkThiVGoevRHTOQCYNRhItR1CKWKM2QK1PJDMFsPvmj5xGNW2BzBTUVL0fPmLlMFC1lBuBiW4xEmkimyW1uI4jTbFboVG+WGmgI3C+p2/M+/MF2l5uWtM1+YI9LVknJGBbGWXTKkh0LEidQ6Lnh/r9faJXS1RAFzRsgF3iUmYImWpnzDEEmWGclxJVFBLjlU1EosaP7/EtXLo+cRg9rFZmkCpWdr0x7Szxl9vtzLARgcnf9SgiojlqXC9YlKhluXsaJ5hO42nx945ga5gUkdrwmZXDuPI4mEMIzMAI1x0ANTNO6xEVTG5xitGJWOiEOZgv4vfx6/n122NMvtlx8P8A2JTghbUG+kox1agYPz537y9YAnqAXiZTFOJC7xGb1yf1NbgCIlrj0lTEhohEGUWEVhx2gqdU/idlk+rP8iIHEqWTFm49iYkaWhYXLBRBY9T8MCLWPEU84YGBxYubwjKkd5mJQroq08H4gOmU+6X1lxDGotOJc6/Pfz69/vAVi4mJUaMwlphqCabmq+6WitxOzB0kLIaV1S9ZU8LLipeCZZwcfvoQqiSjcsC4W6lYzLriNJLXL2r/ACYGiC2O5mJ+KRIlwEoEOHAwCXqj+pdalUbEDrroPUDlwAXC5mFThlYZZIg/MIfDP1gqNKIpifO0eZ77n6ajglY52/TwQqqKQvMpLKldG/xMdzGCUJ30C4iMW9jiZVRxlXqvuV9ZoOPtB7zuTH+y5DREXEQWEAvMUQt5iPeNB1TNsMRUXFi+YYxF6McE3jqeQf6ELhF0bfPWUzz+IF2QK4ikuW3csY5PaUKM+HHp+oi3AA5m4KzUd1KjseYFfBH0NRGjA6UMn0jwZbO3c+jrw3G42ZZSyRATiI2t+VMOZWp0y/yQoBiRRbRR9f8AIqTgvObeLd/DtFZbnjAmG2UAhDoMPHT67DV9CxUd07dHpQsFw10ovwfiCQ+f2S9FzGLYBiWnmxHMX6YgqK2TZ7Qr+z8/My6zFi4KpU/PpBWFvR+MYQUy8uPi/OYwjv7RXsIcOGpmzveHv+/+RZbMsEjpgcMxKi7SpCWgKQfUZRfZGICKnXOJqXiCq/4BmExVS4IZKINR7x2i9QILh6fI8sEPN/j/AGUBKcRTCIrqBtJY4hQZIkZlTEYr2wxarzKx4lFCfM/PaC4fV/kUwq+IBIAtJY2bI1PnL9JQEcW44/XRuExCm5ucxeItErFRqFyoELU7wNmKCiBio1DEvRqHSxUJeSXkYqH0nrGHQjCXOD53/uFK+kQVEgBmHKYImKmyFu4N3LrYop8xUTBzN2xxUHmNRjR12mZUcLAUB84lNe3/AHpKckRpblyoC4WZJsKL0DzFqqrjHSoIGmKaehZVZl3iGJY3yRYjEgqJGXFYwsDHPR1AsUwnEJImaLSWVmW6IXDVdDEqm4LI03BuM5QYlEyEOC4NEd/8/u5WktdMwiJTgdQMColWYSIzdx3cDEtMTFVPMJcU7Yty4sVBtgxCXWSXiYQcS45OlTfE0IdC5XQmoR9iCymSuKSjcV5gvS6jGjLYkEWvpQUxpGLicEMMqVGK4iSu81EjHt001HpcJcuXmEu+hL6NPQizFw6Hd0TEuJqAqdyD6RELMSNiBRX8K4i3uKGZxfRZqGyIjcMYnllNSsznpzK4ld44JV5lZgcTb05qMvE1MTKmXmVTOY9GMY4zAojuZ0QLx1It9BqK24MsfPQC4hfQlww3PLHxMjpUM5jnEqyVRcNS11HG526OMw6c1KxDMuGcSrhuM8RZshBq2LbccMO8GVGo7jkl4nMGSVmHTi+j0DOYmbho6L/EZqbi1QhGZI7hkqJeJhj+B56HMMdB4j3gVZPPR2RS4Yyz1jqXVQmKWOWpzGczaO6nFw7zmczUId+j1cRYjHfQemobYwkrEOjGahE56O5uczicQMRgZ/idyrl3U2TScQ8RxCPS7hDc8dHMG89DLHrUqJNML/LeOpl0e/RhOIduiZiQJxcMdNH8DUJ//8QAKBEBAAICAgECBgMBAQAAAAAAAQARITEQQVFhcSCBkaHB8LHR4fEw/9oACAECAQE/EF+CzUxyxjFip4XGqD9Jdu4g7FQa1F173/U2uwj8sf7Ci2M3qK+xcbTj7n8Xf2iOkp4CMo8C2LljvqXFzeL0emKi3G6YaxMoMIQ464PiHHjALmD1BRKYkpllp1nAThjmPB5LUV9EUbjUDw/xCbA1Y/PD9d+k/K1Bx/GeB1Wjteng9V/L1CdIHUwCRiOU3gjFA/6+V/motHb99/3uCi9ofWaysVfMRV4Tyx/yKJkB64/vUSi5R3IMGGIMOL+E4MMyIUavPDKUMqVwaoUTECbSowkFcLNRhjtj2MYN7n5/Eel0H+z1jBDeO5/mIgD7rDKbTDEkMT9H/YwKsyqL0j9IVIQ+qFY8RBcxDSmP5/o9sx7CYBogeZgBpgr3+AcHFcECGCED2EomkIwzZGO+MIAQ7YWMJUqMSyCCpUXd+F/OUSU60JsrVb92/tEuL+z/AGeAHyv+bgtB+38VH6qmqfWtP/PnMo8ZWZ5VNdwS8vowKPHM00wO210+jcE7g3yIkOCECBLYVzDEiTcXqVUFEmSG2MrMqWoK1z1BcNHC1EeIhcRpwyrMEHwPCPEaifcrqZJ7QK1MSMkHDDlWSn5iY+eoJYqVl+IGTBCuiWzQS7e79q/MvGMSrPv/AFKAJ+vtDu2q9N/eGafb4AFyp3KlQEhtBrwnTC249UDEAMEDyyx5nfGExBkiVMEDMwZfcx3LYXLjwYtMt1HEwF/GOK36R9mpfPDAGQYUwYQyHQ035zHpfMJOjHnU49oQ7OdsraJd4x+pFgqLBEpaEbmRI5WUWv47jVct+evb9+0AHEPcSpUFwvlmqnUvCcTVkCCJHEOImbzrQxJZGUirwjOopWKYr3iFxz6ftfmVwAt9zeLgCOxDjzHAvuE6ZdF9EPGgU/LWvSJd1CZWINBqZPpxKARFhCtCkHrEG6lErB7+zL+6rHy6t+TMRI6sDdy3RtR7BEkHY/3FQJzO9g+1t/wQJniWTPUbBj9+Uw0xRplkvwygESZGVbWTgAIvWNMq4Ob4IbhYcapGHAAIxcFj0Rt1dw0cVbBYkcHhLae2pQEFV94MCvtj+/5h0HgPPldr6uZoqLUyKg7fMUOHr0ZbCs3r3s/1PWM7u4oodYIAVu4ygC3p++sWhS+7vMM3df8AYzxCD2mPln8Qtti/vHmUgeAs+sCkcrr6TGxLtl5YG0FgIHAwz1xE2hx85U1CjjjgxxNeGC6uMYnEJfpGJiVFiOBt379w3aNgyrMccpzaSvrDGZ7eX+jo+bHzxatuWMCIw6lHSWbMMovpoF+vh/nrOItVe3HXv+36QLlZt6PX+vMGU8W9v74i4NS8XCoYZ6irAWfUH5NMf7T7+sWlcIhejUqYjqNt3IlMSIY3xGdkJxCBZKAmlzbbDFoZheYx2Y74OJpKir00SkqEhcCYEZZgivU04GGhZAlwfHX+RUdMYHRGJZy/gX9eeB6Y+EBVrIZlQOoqMXiGWkN08O5YYyfXZ7/irzBBim8d35gZIMOhjvDG2otxUEqB5OT6V/bFFCGnZ8v+zVPeAKqLgkdB6zLANDDbIRA+4PyRp/VNfvvLj5wwVCwixpiKpKyRmKMMwhzRySoAARLQZS7llwPcswe0XZxEpKahjmZ/gdzUcyvsf3qAhoNEcmJgm+h49WJtRBdpxGFdX/MCViWEGCC0SnuWBSLeeNXB1AB6I8sVsuhpg/v5zBmIrs17f7KW2Yas/T+ZQ4HpLQWA+7/UqAa794ImH9I3VsARV3whQOymOsemPkiO4NjKwgQiMITCS8anBuVCTEaZ1AEbEWJe7hYzEowzkHuu5mGPpPHv6/x7xu2yjuahUXvgCIGKmjsXcudRLrG89/5/PrMoYqLuWkpKZqBpqZYDMaRKnm1CABCFS61F7R7GzfrPUGLFOoYpyQmxvuUWIOCYwTMHZ1E2RLgSpZJFVBBvUdmXSLqUiUlvKeCFuqNANz71QMGC3jE9NIyx00R9eMPYIJpmS0uk2S4sneXjx8/nHerAE9LOouCBXTMBF8QSuDmCCkTYgTYV+7EU+/24DXA6S8yjJFMu4rhANQEthmGGKEmHnFSLUuoeYwxMxUIs5lQjOIZlXqCo2kAcMaam6xqKpFTM3DbzkhoWcv1bjBYCGhRLDmX2QyzNY9SKwKrzBSrHdvzKhFRBmSJsqVkQrAdEIyVuKHAuBMskCoALR0vOoeExSjADMG9yhHHl4TwxUW8ShtMlwrvCtM9JghbEjgos3CFys+x/suMFMUquAFsy9Zhp2mAEehuMIYdVUsWo/Q+rF6am4QYQKwMoepO/fz8/59YZW4eKyNi579YPAy4LdzobjIM71PVCDVEJfCNzfFjqWQUFTTZFWKjEL0UWjruFajEuoLzxptGhcJIZSUKNwAsle7uecE2L1BapUmCCDxaxGBDJZjhxGr6YiqdS4Gi4RGpXBB6B9ZjXF0wFdH7QWxnFnBjs/P8Af1g3wtQbMgjEUGfMuVcBJh0shEEKQN/njhLgglYl0FwqDc9I9yoNEGMx0iKsUGo2+kxMxANpkw2j0lS/KWLlc7bfd/yUA7ZtqWNEqoEHbLXy6iKBnZr+vzKjzKddsIghmBBhLiNX+GBGyYzKE22Q78Au4fvd6f5/HtoiqO4XHU9y6gxjrA4x+/mYY2gxVZ4XMdyyoKruXrMrDpwZQRW3GWJTSVUahuyEq7iA1Hswz9Q/g+f8XOhFrBVtNpkxjUZhi2I5pMU2ZiAlZiOygmnCqOE9oPlzcOAAVOglW3G8QJTM9s+0qEoy5kRN0xs9In1BDRAc7MFgR6sLwwgSgMxyJFUrEGRuEXLCXLAhqZcRxtl5lDqANdH7+ZVlmk0Qnbt/1/cwffNzCZ5l28TRH03GA9IkW6YFTcEG43PBiFGVimCkNR4MqYl2wSLAgfEbE7/qPM2uC0XCN4vWEm3DMB3BxFTwReyWq2VKPcdCG4MV5VEdWnrL8zDjKV+ZWV3AI54ompS8yxR3Oo5YS3sEj/kfP116RVbYLhw2jxNENW9YVeIlYW3+/pFkpIR3EyBF19537XpmFBdxrl1LkXGJ0RynB0Zju2WEB6HE18Hf7+3B6gtqeEQTMTykpD6Q7RQVICF0nZJ1AsEuaIt5guJXFcEF8Ejr2BR7v+XF+rg40RZ4m5Yj1lkGSIgWuUlYhCPdKm9QcDEtur/H7iB4iCUxzfUD4Q2kmWolvDO4AuZoJhBklcNHEVkRKdS+KMMW5QRW4VBvECxhfiazvioPU/MXUC4wjNppfGyFSpkmWYIlKi9DGF3LU30RHZk/P75qCERGCXaYrJW2Z7RgpbgkqCSKsShYIxLceNQjEXEohDM747iRm0MJeZeJuIRoR4043HSEyccWG5pw04RQ+kVlwrBiriNVBzbATMSqEaMwaUSjEHT4gWx3GLQYUCQVaKXmUuYZWRtK+J2kbFsG8wWLeGYFIblcXW5c3CiLiEyKmosVBgpcOpudwGaOvhKqXBzArcARviUssCK0Q4ldko2xp4vzHLEwkMMyZqQl1HRiKpC4/WYgg8S5Y9TcdQe7lkYu45KYCYJfCDKzO5XFcvTwfArzxUqVPcY/mUs8OZqDwE7mIdQU2aJUy4jjEajuBCljmjTjJvUQWAofMBXMsJdYl1BqX8JDi/8AwXDmprL+A2njP0It55FmTKSkpuOOJQV5nQlxU5jbPBYCrmWYNahlCFDUTgoI1jGodYi/+Gvh6+HpITr4Qm4N8XFH7fBXGuAqrlQzBRNz0kRYrUFNwY7ldxMVNYlTbMXMvEYaiRhZiUsTPwenxGOevhWZ6QKPgdQhE7OFSPaXFGEdzImEXxBqbRzqHwiBMwwZjOpuDxQGZ5I/CzfFcM3x1N8kyfaJXxJDnSPCQxxgS4cB3D4O+NIME8x+AcXL646+Dv4X4dctMI5fj64rNw1H4TUYOIszO8Hf/gHcr/1fi6n/xAAnEAEBAAICAgICAgMBAQEAAAABEQAhMUFRYXGBkaGxwdHh8PEQIP/aAAgBAQABPxBauv7MjFmJc3Cd4HDPNgtwhtjVfZMQKbMdLiT/AO18f/DrDjOEwXA4zZ/8DpnBgpgb4/8Ah0J1gEfvEJnh80wdUNHa4CTAHGyerjd7Zs8tc2KIGnAdGGJi3VHkfhxeobQsof7x7iEPOix/GFRnX0V/IyKVgBfAa/nJNh75ywabYDnWATg1pwIZVF0XA0FDsTIC77uIHbfXWG1BjrjBIz6wahktU4ynAb1gum5C3GXrAYrCkZpSf7zRAojQodQIeFvGWWlwVGjOOIQ6wpOBeOjlwSldrOsoRGAeCf1m8WGO3WNEKx6p/VzbQVOZ4yTBp7caxI43V1+s32X7x5HnOG4gVw0zeQcasM24kxBvBHBomPvH4Md0YIf/ABMWsCu//oEwLkcsxLhF95VCc84sJxgrJcEjht6/WUnLzgpFe3K+UWtY9ia69Y8YJbHJ1lD8hjDHnPH1nA9v5yv/AJwbxX5MESZ5MIHExRcQA4yBOsjDOsTl/wDTR/8Agw5zhg0OAXBhgSf/AGIupmjPc6yXloPcyNkLPQiYUzRrLm/sww3U3/eGngv4314x1yLpqDR/CZTbkTWyiT5R9ZNehaaYJPu4O1vUOB+AwQt9711m6E0L+M0CaUQ85GG2gBX4PObo6i0/say3UNo4Dl0X8GBYY0VORQeQ3jiZsMD4WafnFmqGk15xSjvjChG5QAA1jVa1nDYDjoiZK6M66/WOujnznWNTLQb/AJw1bu+5lJgCvG8IG0U9PxhkghHw84BZLrl8YUNxn8sVhCCN6cuFk6jrda+jBtYOPOJD2Bx3gIHZpm3RzzMqahM/PIbMA/fWR41hxU/GIOTThBZrJ3ijURjH0+MBG4uF24q4iuOmucTJOc4ayPnJ3c+//wAhT/4R36xC1rNQDnFCm2sUKQ/WO9lMprjAg/WasNMMPa65uNBdnx1jLGo/4+MpTnP1Ml+d/ODeu80cE4Tmy4pGgZIskx1NdBmxK85KeXKlwNbxdZsTL/8AkRuEcEzhnPHJg3OGAzAvLg3rNSmBwuF7l1iTLvT7wAeEj5n+MAQWCPSzKCYAQN5GozD/AMWs1pBroeZ54Yf6GjK2l4Ev4yGdtyAr8NBjWsKd1dvv+cdFrgC+MBu5YyfnFbB8Gu8PHUq6A5X4yfx0Gx8v9Pu4ouBtA+nH9GPZwAo1hWohaKCPsj6y8pMNReFfwUeTGzg1zBs7uOj0A6yyMNQggx62cY66vNxXCQnZhcjDQMOQdu4bxKei4DkR4xWIgfBlIJx49Ypp13NYqcaaMF02GFWnHeec2lzjfsTQ5q+sLqrX84E8LTMu7qOg1iwnAlyWwLlgFHfrHkUgX6fXONniIJVhr4x85oxxeRDuHLgeRQsIOohrUxGugEUVQRR2MeHN3WLHxgZHFTebYmHU8Z4d5a3DMQcBv/4REcm7iPjHTBivOPf/AOI5NXNd/wDzhnG80GEA7mKsYASC5SRpMQg8cmX0AyqhxgiRiUgCB78OAkUqI8p/eC2ETxhBLVciUfGTuVr+cpeNYNw5cIYMuBvX6xRNX6xaleZfjFg1vGYY3jkwguQacYCOQCuIjM5cGf8AwbYc46TNOcFMCHOGFc5Z684UBwHk4cY1QGPeNHaiw8AZU3R6hEuK7xT5Af7xVsx0Rvzsc/lMu2RK8cB+l/WH8qZkQUxepoFtsPIlfeT/AJSbUIPuMErd65mCK9pjmiBIPHnBdTAUjoeu8d1WbV1VzjAmNcYFs5HjDNKFWghT8F+sY2gVfNMYRUyTZdJ4RKPrB7lowgDpoPK4pgPnHB10nk6PLj5I40OqeTjrFJ9oDAD677y3ybo8YMoNvXnC1RtnKt5Rs04OPnLElU8YqCCKymUF8tkwK+cS7PmZIyVEcgf7zX1enyg8ZDpCPe8UWhRXAJ3rukIA695WyEBKSEe9Fqmsn9J2zhINBS1Gl00QmhSUAAcF2hq4wuZBeBK6fWr94uXoEcmkNNGmkJlo8giCft2aypOEY04c4YYaGxPuQ/vC5mGkwBwPGcTrPTE1TGu8DDnyPOckccDBjr/7NTE8ZHJrB6ybjg11kEfxmo6hlmnFwKj1k1ZtxF4rV7wINuK4bBRpRuFCThnWGFQubN0cBA0VcKNTDD1X8uM5PJ95YENeMAIeXNBMQAFefjOANzE42DQd4G9285zMS853mNsxUSYP/wCBMFuVBh2P/wBA63jXecss1i6YxLgXatHuS4gNXebKJRbjRh82SN/eJoHox+UZL2YhB20HZVy+VG+wr9txwpIENg/gGQzfLjNu3cEX7yDVdptfDoes5RWGrwesNCJpGqjf1iHtS29Z35qr94VV54wNmxzhgENDSL/GFdqNoPODvPIOlPOBthwbEoH2NHxGafKoXv8A7jGjDfgmSBvXCd4aUf20GP7MkSviUwZQE18ZJlFDtMAqn35xjScH5x6E8BWeJ/eLUzu9YkASa0awJhEOXvAjlAN03MUemHsPBlQN5TAT4A9DKvGXS/xiQ2m0CAUHvCcm0JBNCgwANOVa4KVcfDBUkSN9xNsDIf0RKkLDqz3mmcAMoAgHjWATCh2e2/OWvphyD3rfM31kT+MdYSM3+Qc7y0SGE+cHJm7lp8amSc5ZgmHhBGc4w7wOsktw/nE5xzHrFq48/wD4N/8Ax4/+Ec5flh1pMQWpV3i8MWTE5ZKQvT3iaT5SJgd3syUMdu8fQ4PGHpcDxjkXLZc3Ydv5cMCM85JJzrDs2iwnRxhlO8NQNd4QQayY5Zd4OGMbwLqc5cE55w6Zsx5wHkzlTJl2QwkbiOBgZvEoaMdGowMRGLimv/kKTeeMxVfedJzjXYOCi/vLhTWj6yBkUntUj+BhvVjQecow4ngqU+Rwp4YdAOv1glV8GcCmVZz1iL7J4zqs7wDLvjjnAaN71cIqBh3e5/7hJKjo3OMULRn04RrdhAqP4H4wGNC+kIT9Y4q97wnYga8Me0Vl4FqYk00ODyHWbeaKOrxcBhMG07xNUplTRoXXeEfelXFuENfTTK6w6a6wgbYT5EcjzCIxI1ipYZQK5UvqLWWNlFNIS7cRCIuI3aFg0K727xMrcex2B/eFM8CeGBfLUOgHOsKVQqE0zn9ZaTXd4B3hERtaiPnxlOI+oiFDoj3gwLKwIqwvpnreELv4VPfs4TNadYJcs3DK4OWDHjN23/5u4gGc4z3jP/x5xJP/AIcZXjCsKxDbgeM0mOJKfGIcw3JxgPDCe8AR243Gy/5ManV684x2lzp9ZLxgNcmAAnaejGPlcRL6cHXrq+2AXAp6xJHD8At4sqZrJjyIKtXGAXNUHA1wwuO94WmamJinWcnWfDEmQw1KZpiRmbMSYphM5+dJrChTa1+XAtZvDSZAbkjXeOQm5gUOEh8G8fUzSfrHi3zAPP8AGWiamKFFgRJg8jB947S2R6XrCSgrt6yZoBZFN8zJZKKok3M0r0OkPepkXtIIH1ThZJ9T+R/Wb2orCPoTBc0qwiedk+8XS3OQuyyH3MJOhJKRaFOedd4RZtwnZWOFOHRi16zjVHkeMNe88OIJLb3nWLgKhsxCQnUmD2q9XjBUaprFDFRPgCT94gK21yEqjIsAqerfrEQiAi9J5sjuDUBjrSRHWPl4Bp2LgMoRguoGhzp/ON0Rwa9TE+0hu37xSCrYcb5cGoRHkj/yfGQjUeJwBtve81xwMNDnfhwLm9VluoOE4NxcJANlsXtH4aY4vUHZ56D5TnE5y3r/AOFiYIpMds2z0xxqzGiP/npln/wO8DxhsZPONJMLs/8AgbYgwtxEXh3JgRRxkf8A8xtWc4FSYvJZXzgGExXFPGGDsL7O8oskNznDxIVR3hcHbrBBvWFr/wClkRuBszIOvWWzxhxwmB/PWv6y3KGum8YZY3ePViYnl+MY1MFywgJ3hgHrIp9YjPtiesDnnCTnfMpMrvvOZmx85Z3kOe80w9pM55aMTlHArxgjf1gFJMSp6wKrxl2znDb6KaxKkgSnTxhHIaP8axmVIsi+R6wLbXaG5VNianRMgOtnUdAAflxoenIv6P6zm3IqM61ioRNCinnKELEBf1liKw6fLaph0ZpiwVcNRE75yUTZzeKZWhEEqjCrkcV073BM2VEDvG9OHGWXgn7xaHjE8hiVUu3txbo1yZ3hTjXOLWKZLh55wJRDBgRvAK8nOCjFAH9DaRjrlQ022AhI5F9kleA5xaSkC2/1MPvLEw7Oy3WGps83jGhQLNGMUXEG6bn3MSkGdCu1Oxa/GTCGMBhFBtUA6w86F3Vjl75M0ZHKOFwcsQd5O8OTgCYQ3CKpzhhmmJcjhzgObNy1AxmPHrBX1gnaazUusAJeXCFKqZaBDy4IEuLWizE4ttusGrInGWSkojRyO2MK+duBViUnaYZyJCbGRy8kizsu385M29TASvmvywbrgwAZ3lLHxiJb4yQGnOblhfR+cKkhW5CaMNBMJEQ1iTZg0PjI9Z+SxImfEwvDRVP0mS97is9L1/OJAHpAqeN9+8XrE8ME/GMCtRiPRYmK8pSIPbNT3kbeA0Sj2eTDHjKk53kDKt3hvvF4xPm1B+MKOWCYfK5fJ3jx3k29GQDF2PjAaeDAcU5OsAECLEAhhuWUpyJz6LjWrQt68Pbz+DBeMwpaI/gZIbYrcPWOj/pmt32UaQbDpw2liAF/AYaJU8mBnnUCROQXT8Z6NGDB1+E6HvI2UZLMP2GDp0HmxPsJ+MWq7sdJL+DAgnXGsBhNeHIrVmLU/wCM5SaxZPW6DyvjHeIhDp+cR3o9t/WCv294goNcZxOe54xd5xjWfKFrwg4GBauO/DybYbX6xLCQDEDhQ/j3kNmhCHyIUdnBglCyCr+lMBOqLg9L1hlwqrxhJwoD5AP4y/cQLBycAyykwNoJoDqoD1xh5q8ooAuygfpxTkoHJNJ+sPL5wJMOpgw7ZTZj7yHGOiec130Y0hlKXebJiXI//BtvE1MszKplc9pg2BnATEIo4FYkd4ACa3rEG8fPWD7Nchx9YfebC5G2G8JMcNxOcAUA8OFbcEW+OMGloXjZ/Jip42cUC94iizSYFd/6WJXWOl86wRH3hYgsDD/RoVIzEgilHZpvvBzIDDrrGKXLutOKwDvrOBO3Bvecd5xmZPaeDb/TG3mWlBfRMRsoIGCm3/fONJwUD0nHrAV+sBF650YQaCSJA4oc184klS1qnL8esAhC1IqPRI67M0QFLf4fOfRzxms2syas5wxqcYCncDxUmAzzkjvC2M2lwdHWsbo63jNTjKcOechATQNg8j2Zp8y55MS+fxUMotZse0NHxgAtIfLt/rCzOGhUADBsSSGwHJTIXTTzxjcrsTkdGCHAQ0jYDzxh5y6IJhR42b9YSuJbKOvzP3mwcdwei4C+NEb2Qb06Ho3zg/vU815/vC0BBrBjWuxzipbVE8m82w2PxMATBZTnCvA6Bp8fvE8ueSXHWnnGnxhlEFoY8LZCdRhD0OlNFLGau5+cr2dhkt9hW1tXJCzUAvDh38YSmzCBQPgWsKcEAlrTiIKB4V5zkvWwA8vyDvjCMCOw8gsiw9XIGY4jFOE7xSMeVDdiEHmece8DkUggK8v0ZoWmAgCE6u37wsZAtEKP7yL/APeOHHSJtNF/jC76AEJeOf54wmCFS75dP5x48NtecPeInE73muzEhrWHl/8AA3BWTDUExtBoyYpmqxbiKK4x5OcDiPvHQT9ZWrKMkA0IYalnXGUFq09Y2MfHkxVVBxMS2B5wQB1h3vETGTJMzVgr5w0+9/GBqex+8s08dZsT/pY8b/OBuJ4zbXlyYnZgwAPCXCIEWHl/WTNU4d5QA0d4gUE8ZuDXrFAveaWJgQ9416nEuK7ehvXlf+5cplAJv+H1/eOWfDsAVwyUGBpn2B65m8GG1ASaMvh4yvpasC9JqYOPynAuLefLgcYW5h+sIbJzOO8UOdpBJoZ0Mxymb5+cMyYCB5yrgzynODs4i6xmjtA8zJvHePCGIpGHwLHKboU30uLPTGhPOGAa9BdH+MdRT4xuBVfkD+cYwFlBz0P9YQWwkeW1ezAdtR2oD0qC4KDKNJs3sch+nDAITJgA0lySEPyjRKEgF7BjJkI5irdAASp1qXBuxANVU18+sEreUYanqUr0Zs5am0DOhInde8bbmBeW4mpwfxhNy1D2m5gEOx9B1ikAkx43I/WOZaoLhIp6njF6JM2xzZJhnD6xNvgx7xmURoeUsHkxzF0JNKnkl4FcdkV3YuK9/wC8WoQChlSjSUQTfIzA9imh/Sv4uF+a9A97tj9Ywa1Bs8J7OT4xOH1afuhDymV9oUai1ArJwYE5eBorf7cvyYx0oXo7ZZtK05W9u5g9YgcYTCbiBepz6D9uTg6cBEq0fAIc7x+rXcR1XV9pm82X3oLHHyI6tp8/OKeQBmnsH+BMagMXWXhOX5cec2oUmvh8YltcqYF3nBrKOMSULcQD82YiI6MEVuFrDAn5y261hboXEYDjjAG/5Oc/hH8YWNb5xHQwKJswcwxqszYzZiirwbmNNrq9pD8Bi6kL79Y610p/ePvDQdp/bJwJ3g1L9ZNkpjoN0xmmOJVBvpxe3c5B5y+XjBo2rg8Rd426yKnL5wAlVpelwtaN6eDv7d4IuCTbjtiCAodab+N945pc3OnAfPvLFyYQLFvXlOOMOhiRA+jWHeNaQN6wl60wGAD7Z92E5XuCLrfo1kiOHylDE1jmy5HyXjAizAfIo/jO9iYFFr2J/eG655frNUADA6HwLgg9c8M3+8VxpCsKUYgQjBL2ZEUKc5qIgeMBoahV4wyqgAfeDRo2mrxese9aFQIz0l+scLlWyg06S37wgSxDscKDjkRXEwrD2Tkqp9mYkaRt4UKLZtCnDipwClMleQcdh0YZbJEl9IsV8EZBcURhDghgCEr+TlKJxvBkqnRiAABPADnEnAI50IfnDB76fLiDYYUPeNMJIznECbwGwh6zfvGXjWXwNG31m7MnXkBwJsj41iFIpL0gQEBUbwDrsIg0xWAvIflzdpUHJJWw54xqY6qLsAOOpc1ZuecNg8ZLY4aqxOuAF31kzQomhFV7D1z1gPKnkIBW4VE5pig7CwJ2PpNZrzctwzi1OjC7jCK2zE0QC7djthMLWaOAHgs5XfGIxKIch4xkjNObNJR5zcLVQKD1vrCxsDAU5fA69QneA7COc8j2qPx/8LZhCAY0NYgxzgtYhkTAJA84EphD9Y4LAVZBtX6HERN4WgfnFNgLcT4kP5y2XSf4wQF2uQ6wgh18Ykoms2bnrlt43jNeIBRpC8HWLC5CkBPI847b8+cfnPhK/wA4HjOSHnFpq7wKpbiJDThBsN+sMk4B2lcGpxhzjea813i7Qmbga9MRFyBxBFwlVoQvj3jB1DfA1c2ThXu6dPRpuAiJiY3hNqN+c30LRDwYEPkAQIPXfxmpKRRtH2/WEEX7ADAigsZwcJ6glEsIkKyifeO194iRLjqOKAE5xaqYwInSPAMEo8YDWHwnBhTUyK3vnWbhd95C5KFNQ7wmjVjSzGsz/wBxp8ec4DrPKo/Tls2wR7b/AFlwWyN9PgLPyZpvAdKSfJOh1hUrV9otA6khOstoQ5LHzMGeHYfzhy8j8n5dvPziyAAombg1EwE6FUB5Qug8djPlIogAHs/CM1gxDYpPX+8GM0I8cuAglXG+qfjCoSAfvJQo6HphJ6A+m+cv+6r5hMGiS24qg0a99YvR3gTjKuIDHTfjJ8kIIN6HpXx3h+xQwAYHkqgbdXFpjySiC+zRwqcl2l4rg1ShIAgQFBybcMYqB5k4AcD9QoAdKOT94e3BywGmd39DE8Kg3kAvz1+cAwMVSpQeYwu8axhaVHNTwYAtOJMHx84dayrzG7RsfhH24+6ZRKDbyVAHgGbb6zNvZejNAqHNJ6vIMSLIK6d5EpwMXyxQ/pNm5640+scaLFiPz6T9sV696bYKGIY6VlqbZf7uP218DtBgqzDNb34yIE3ziRrZ3jkHL4wV9JMhDy24KIaH3MI42tfauRB7ycQmKi6cdlqPjLO2EcN0UaPMLi9AghOMQpL3GKtJsHeFHluN+8OcMZ6+WAypAn2P9YQMGV5zYzV3sH5w8HsLjbHGKoLcNRm3E6+suHlcWcZJvBvWTIIOIolfOAAlxr77mDXH4xF1lPD6BQ54d4nZRyKWKzV/zMXHVTLlkUUTyp4ww5BR47Qo7gMXMwpBFIOReemBjnYZSbClnDZiYYKQRaKSQKHLvF2EqgdYgFA0lmXSdUdfSO18GXFMbjygZiQzjAgh8econ9YiOuc3DhcedacVFGYKO7k7Dkx9LrObnC79MB6JA+3BqcxH2Mfxg3FBgc8v8YzyDkCdbfwx6jOAaik72bv4Y7FRE8+jE+I9MynYJHZ2J2YGWCI38T194cBzc6O96MbHbXWc3g0PrAYx9U0yPA8BqtztZwAum81HN65ma9ODEaNiibIjMdLz/vJg2xijCnSBX9mCO1QCc5cGisdBxkPLqewOMteoK824K2nky07zKnycdNJvjHdetBjAzim8fU6TAkxkUDghyUA976xgXWUQIa4BIgGhsf8A2wqmL4UL7yToUefZ5MWChQLpNQxKhilg4i1IQJ8V5ePzgbVHbEdA+g/jFZhoRAWV4DT73log2q/eOaMckhC+GL+Msbs5zdcJngYGaUDSFX+r1cLKowiSSfPHWOBWKOU4n3/nEyWQaUqHjjNWRkg1fGRrgMhvc6yeTLF0cvV/ZhjO8XVG/wD3GFchMHAVoTRes2LoBf8AJcLOwCCHkXTOwN0D5Al6p7yn1leo2qO1Q7Ay4Q2aEc68/WMYHzcUKj6GMW13MgpygPrJOT+IyuHBZE94GkLHGQhzgMuwHCQoER3cTgaDxgbE/ne8QfD2LMNQYxrXGPFNdvCeTEpK2a3MhMIafOKT6yOp3O+MFwc4VJgKH/o4eTO5bl2c4y9cMmJihhvzii8Xm4tesvkNuQu2LMcBhqecNY0ussx7M8puHFFXUF9VxqUEI49iKngRNOL8OOAob8fxk4gbJIVPh6dTHvgDXgOwQelHZlK0aZQDaaQy+KGHFcpuaXmil970uBIo0Jg1KgCg14VfgSIqgEFJxoAHFwRVPjIM5esWtDTi095dGehkCmNjs84ktdr4hf1icToOPD9ZMCYaZEmFV+KGrjjHrH4JfAXElexQD7YZHcBDUQOwNnPZj7fGDRC7d76yjWdLGSrJcABPKTBb7WaRNEwlOKQVxBeqif3kaGnDsEBrz/5g5rtW96G8EuNIhKc5ftcFZVlQrqImPwYnEUcDyR69MNFJ8fO8eABsd7xLdsk4Q0/GCjoHoRcBtBU03T8GOx3BPJhGYoJ8F/lxiJ6PlxFNS6vX2PxlU9UYviExNaSi0dGsJR+IhflJiYagJo8avneN5tIYZAhVyKDYmIfKNAGx8rz6xYPJs2D9PxiBO8mny/8AQxVokJn2HH5v72UwAXArtQD9j4jAvkBVEbBzo784UVVPRTaeQofONuYSFOwJteTxkue8VmgXyDNaVh7iZ64wTpEzdSAfG3jEGEd4LsVZ95KXFgCZwriHORuwJo6gj5aY9nLRgtAjUHEgVXBQo8zTFE8EbXTt53TDNh6heHzvXpMJmhoe75TreAcwKHCGO8IuQdR5mPBsKojZ5h4+ThxEk4hDyBXwAGoPGX3rokXmFpZS8bcEfrBpyIlHIgjFM7nnnOgzTvrBIzSc4IZzg41jixs63N42DLBgQbZrExOQQ3YXCBAI6Lr95okXDX1gT2uVcc9bQdZH1feLTuv4wyfTmydYHZee8AO8A8M5AOTAKJgd0684K2amG3B32Yi0+44DQEwF6w4WzCBnTCG4vhxgsLwTWPNqtHc6f4+8ZVqv6C7R4bYbcDhH5MImhpOeH3bgIk99feFQf1jRC1ECqLDF31KQm0O1VfFw/J8lQai0ej53iUgM1toXyVH5ysQ86wmejiGLcbVYYoqaMFo1Dc8XJAgzJWnevjFEhvAIo73irZpcZ4jrjrEMoSzcX/WLDm1Thyn3GWCIsAhwtwjbaMBntTHxiIZAPZz+8FbA8rtM6/PzhrxiwtpDx2TxcQfJDNod/c2fGBYaBTkbP6xXWpguCIly8yL0XvAPAxfQD7BfWDpNLMBVvWznSIl3Fr0Hjzxw8nIYMtO0qPToAagDhxCk2iU+spR5vyFn7xiG9nFAgLv2mDscfUP85t5b1exf7xJqKFCdh49mvFxKmIgu2EOVmtesutFahLdb0bwBPAAoB0RyXHW0Vd2uJUYdHh5tKNwk+t0BieivB+MMdYATbRTqub6FVMqavyY3uzzgkoVezrNNaxNKBx98feXcczvqHhAR6PGG0hNzNHhMdlFffbjn5zn1krvjKMGdwA9Ij+nAxopK2CewfeBW7pOdgL74cOtWfb1GkCVF3zi3LsNZf85CIDBrVLZOqMwekiQi6H0GT1kLkhDuhT4jsxd49EH7AkTcFOsVNEO0ajyD2ugY86XENKEo+4M85sw2b+Zx/vNtjCCbOx/eAiWgXPvEnSEB0IbjXryOc0VkGF8PLwY2EaHGvVAssI3gb0X02Ln2MThM/b4wyPPnISLs41k7e31iJBudiEjNB1hG3WBrsPR4uVwxZ10YcQRzSUTHoKG+28PhdYPRvNZ6yfhVPxmpha5FNd4DVNIJhFllmcXzm95SKnWPVDIcON5akwBoN4lgm3WnCe86dhGA+Dnf0N9mP08THc0AyGUjIUj9byR2h7U/Yken1iFPYOzZhke5TPyYvdT+gg1PkmavbxAUDQn2Di4+6HaNIOQk1ZxeMVrQQIORHYjyOzNwQP5yMJ6+cEMNnHjAh5TOgXgy4o3CFRDNdnczio7w0BGG3IClF1kHzEfS49pHBJ/AduBuUsCqqcrtduGM8N3zggjQiZCIcvBfGLmM7HHyYiWj0xuEIqQD1eHHxSLCMDr4wO+joiPJwC9e8PmcEQBzQ2cccYUEvYTEpHsTkxcyhPIV/IYc13+m6E7+8f1YcVc8hhw8bwxEwpe2hIDlFPhwnzCToAt5IvJiubBCiGwaSTfvH0hsh7QZM0L9Nq/nEBDpjifCe0dA9aGu/jAhNFxt1A0BZ41iWg2P1HmfjHebCuOn+fjDgG8qmp5pgIkDw9cYUUBRPIZPu4baA+sJqQK2k0Y7ynNryq7ob9jgogl8GDsWhMoWCc5jgfv+MbJpaCtiGwkn3xkv0UM0EI5S3dwRMIMCOSTS/G80bxHkcuStMerlkTbgNxbrc0IV9RR6MJbpjlWr8X9GTE00dibn3vHQQXsMEJC9XveVyIQx9QAzuMduqHiOFXjt+MK3JB2KF9gP3h/8Jdd0eyv1zhYSyXSAoEQuaajihhBaHPiq35MPLBya3xoR+TEglb8OCdlZmkOvh89K+OsUhQCC/lhk9EPz354xXqT0G35ytBPWGx5ewfeK7Hd2SqNX1DoKxcRFyDSJsR0jkysmEIlh7xBOb16yV1iOPzg66oBkvooHNzjtoe2FE7f2x/3hBWrywpZOK2xd9UdSYYabxoxB/wAYFeEcSQ3kBWQmQIXEDckskjrNFnEy5Bx2HvGRR3gwIPDtfGPf/g8jf7yyp5C+ceNJxywgZtHjFGvRxiAiD80zXONRK2nO0fAzdQKidenA3oUt44/1jpRYu0eWdYHhYbuCrRT1lNBQ4iYeAIHm3vGRxbEJAiRo9gLm/mC2A0kSPAzIvgolT0kcfBrqd5zdp8uMbl6EmSjiNXNbEmc1oe8UKU51gxTvhy6e8gkJwwOwpbm8p4Ep0DoPX94qAum94sGcFYgqGg4nz/eFohqLDAM6Zt0uz8ZqLYlUL0AArprEbYGDymFZP0JQCXyKcbGY3cKoU0UZzuj0hj2PlChQeQW5WnC6h4K481xFkIbWrjGisoGy6j6mEWAFWqDWDnRTe0PQM+ZjX5UKN2cqlBNg3jOkX4W8g5ps+WCwZLjsBI2AfkL1A7QzgRBtT0unrDf0ufSvP4xJBacqR3evWsPpi2Ij639d9nWMwNODb3f+ccOuVaV6XrC6GFewwN4iPODGLkOI+PWNbQuww1zvJydNPIYoiJScqV7hii+A0i5+hvDvdKHIhv8AT95BZSXJzALHz1lExK5hv0AC4gdasB2j8GbHJrgtR4QSebie1QRdm9f0/vCADED3f5OH384ircK+crvGs9gPBdYoAI4BV9AcuIKB5vAnOzD5yZIl1rn4dkeKd4rdJIB6b8ZD7ACESoTS8YRb2Px1oDjaV8GIHcxsiMelKYbXQhuTiHPxhKcGCiV7Ycd3JjHUgji2dip4Vx5QEMARBuM0nkTChK6dnUdYvAKdueW9P6xKRIaV2uPgB62q4pCqr3c5d2EV8Y8JRflxWWovNHTet4QwAYjo5PBwfeQarc1Q/Ak40gSzF7J9uKDSExOuU+8DrGhLdS/ODd22GtPWWihOTiuwJsLMN1rUm8MBjcCtCyCO82F4y+43MSpfOMh85enh/GLO8elcom+8BDhmqYZ0bx0UmrMoQ4z2c4pPaeHv84vTUHLcT6w2OXpy+7YZfA61r4x6fUyqwvjfnLX8CDNB4A9glHH/AIStVoC60q6RO3FZXspGeHwneByXYoX9YnIwh9h1y6FxJcBG4UdQnBc+MY8ZBQo7HrWp7MloMKBq5HOiMxJRhECCweIvy3B4hQdng6789cZLqYE3OTtOZ3hNauguYqi8E4W4ahKSerVt27+jC2sz2kOXoB+cBBKPfjEQ2GOlIXrKC8GsXS8D2YCI7FCnboHk8/Gbi3GUOQ4zeTEe8bsaLeX1nQE05u8Lcap7xINEBgbawWAq4xOojAEUaRHY+neBbgCoxNCtROHNVUAlI+BPkn3id4gDQ5PBzw8PWMMCjRTW0eR7yPjkQjojc9dfGL/oJ2E20n1hgZEM7HEgUaXBB/4p85vGbmNjBvQ6qOjo452AnfGB4F4exHOEPIgNM8InHSJhoEBKIYV0jyX3PGMWCqUXQ7eyuh+ZhRdqMflfJ3jjZUGz99uc6qBXHjGyoAc2PK5W6BxN6X+RcdkaG2z5fjAthCqui9OAxU4B184GPRyAIA6+N436zKCOjofzhwQRnCNf4J9Yg4or5yoI2V6wjy+x3oPoH25HhJBfHo4HIWnoPL+Z+MHE2cLKUPxvv6yjl1D5P4P3jciJye8mx45wbrziHiaVgKJvrevvGNP1Y1q8KCx5LlOdeenyAUfBywZmqiVXvxPw4UoRZhF6W5PnMAtCQOI4pO242H5OjWPw41iC+MorLsQ8o0UizeD8KsIUjwRIbQG0cMgJlbKV2Eux7uWZlp4r38GFCcqgWhUoX3MGyboa/GQzs0X6xsHpMGl2IYsgKFENEdmIW++UQfmfnL5mwabB/vAH7YiimjI2xtgdoa3MqHYIg0HSkuYvFZmjeyqtLKHNSKwTAQv4y4DyjI75wtcRJcKmrZ8mEa4JGDlFEl6yFbFQ79YGSu0wMEwdUXFV2zAjfOKQObhITaP4wrnI2GSkO8UuKzvxhlEp05FcKYIyaRwQmsTaZZHcjq6H7cd3AgJsOcW0EonZ1jXJjAX6i1xy9GT2+i5eFaPDBhhqeu1POlWrGiYr9Cd9AyvsrhpmitSfIHyR8Ykx3TM0+h574cFo8gYcfY4nhfzHR5w3zw1VO1m9veJoqGuparThzQEJOCnPLFePOCu+wBID8eesIMIIqN9njCvRiM+Je5goNkC2AarsOcG12wstdT+mRr+PW1VrTi7OnLI8AVPqvKvPJ3TeDwGbCl8XIgh7cnrAG0dV9j8ZS1UNXYq+/wC8ODY0wuDNHfGJodgvnBUE9r1h6DQvGrsaItDkXWDUwIBy4vJX+GQ4sxk6D2W4X26zXnYGpIoRlFtFwwEeQ9jghAhMH88fWUub158CKH3gTPFKgPsmNwAdNnzw/Dh0RG/qFDD+zEGg4zRagICNNqdXs+cGDhPyBHvkPOJp6lYiQJNiERpsttUH6sKgI5DaeR94WoEdC80Hdu3rs7xmtGU+F7SrXPh2YKW+DT0H3NU086ySMaaPL4/3j0Oxr2/zmrFZY8Jgj3YByuAYQIiWHGMjNhEexeMkSgyfE3iCG7a8OFYYR6Hf84HMS2aE0T7MAVJkuJ3Phx5G7HzgoGxfslP6yiQCuFq4hLqFH/fOQRpIPiT/AL+Mnagi+WP4wt0Wy9VmcX8Y5dZqURIgFPRFPQnFgCloI3aBcexveHDIAblUeUj0BxPfK1qBPU0OUSbwPd3yFEEC6Kb6w40Aw1UA181+rk0wJU5CwikUKjsmWITJEU+DWJkyUMEIBoSV06wxdtAywKKh/gQSUYaqSi+Wu8TzzsIBGvlI+qYiwtchle6A9vvEkp4VHtgcPmjEzSTRxcK3HIBwicPvABsPQHXANDWiEw01CRbIlklXfO8u+YqiTE20A2VQguBxJQTwCtNtALC4uqzbEYFUQprXxjUgCS2ak0LRuHhbwG5FEvyh+TYxMszhecV6L084zW7Oh6zcSeY84uoAN3jJQiCvWAYyp8Yma8ZUJDUwRt68470LB54xDZr3hDs3px0k6fwZ1eDPIyUecvEBUZf4qNBkcud95eDxnl6wluE/NvypchCVsS94Fi4S8fCOEOBA263cCkO58z7PbBSGjWrPOKSCggc0bjzj3TakeKv9sJ5jDShDHlNvl3iR4H9Nfh1+cNtxRgIQeHnTnLkijW5T4PLm0dDgV/A8YsZW9DpeHdNmOfdFIYPIAO2c4svMgI3z4uHCCw90Gl1V/GKLSW9Vqtf9MvW1QGuhHol34zyaUHxefBcYIJtZTcfRhR7Rbrt27xKwbyx78iSDsL0a1HNTOMKugDlMA7XJuHYdUCeRh2MLvB9dcD3iW1C7VTjHJoW55xDAik2q6gefWFOoojUtANNhS9AqcDFVU1rtd5sYVSVVqXp89ZM8BOXo/IEfvHRiJaFIDAABTC94JBOQdiN07xBk5j+GQDsrGBHbqZw84JNbwZDhoDzjaJTg93DUpQ0hleC/pzaHR/iQ/wBODUpmz6Y2fLntY/FfznBCGBUvvyxLwLYicDwj4+MbkkjzTUXKVWPlmbQIeiex/GcPI57feEHZdYlHJxPIM/b+skkdSOTiRJLI8nJui8uVPf8A3OLVUBcmct7zUNSsxPAjS3Q8P1npGB0GlPw/eSoAQ3UX76wGjAHRCYSiQ+QuGFTYI8/9cZwAFTtQGfr/ALjFmndeLEPmPoh5ySyQ8YJJEXnKoNes+eM6xbiWxyeLj+ovkWjgkJPJfODRgdlCHqS64cbsKO0umtQukzVEYpRWIJQLQaLkK1Cd5wFRmgVOSjgNKgwAKx7GmmsjXBJzyo7gEG7NYZFpxC6SQTAp2cMODDk15AhaKhaMziSIAI9QK1eVGaFj3YYZ80eEjcelW3QFdvEuRU+X1UciFGtHrK3QzHNVJG61EB5HGN1AyKoBiImT8OcaQScRQy8nArweRRpxaBkBwACA0GPIYKMA7TRrwXWCm24yH3m/4xAgCDrYonMoc4TiHxNVtugjxTkxmtiEmIrd+hhILpv3gotLHGYawpBvWAvNZhLj+S+M2CvnnAmjTh8lIDuHOMscMDb1lUPD+M0ZJz7xXCugU/DBQIygY/0B9UxkTAC+ZhvxgO5nwRv6w8UoOwD9uapQ90He0KvwdY2R2DwB/HvDcNeUR5xINEb4L/jAMV2h/TFixM5y8l1Z+HGdRqeTzfvfnIx6F/keh4/8xq4qgZK48zEaRA4D/wBxg3wnRYHfx5PWHPniU41e94GKi92OlCwThYfOTAqIY5l06nl6xd3NAquia4MHYuQ0/BfRv7w2fQ1qq+Oz1jC47bCNevnCzNcbQIHFQn2nC4B4Lh4eR7fKfwwCtra6Cp1tcPOjb0vjxjRBtoUXzTH+m+S0xLxNrSe0cSx6arDj6X8h2gIHGmm5jCVSDa2n7mDVwDWdw+RNt1TJ7SGTNIkcthacZuo6KHmnVmwkOsM4aNNtoFFQh0esDsNgYNoJLhap9YnT094jRtBgSmlX9ZZhrVIun5YxM8p7NzFkZ1gPJ+c0rgOIO76MCyhHJvH7y7z/AIIf7xDFD7HnEIs8fXUx3rXS83JJJk6BzHv6wMCsOOzqg6bYYoi3pvowClXrf5T9YVBnZnfziu12eMoIFofrGimgXrQP2ZzbG00SBTpW5BUUHSgwyzaoPVzcsq2UN5s2lZdxEbh7k2JyH2f6MWD85wgVwgGUX3HwB9BlVV0xkr5U/lXnN85JQt94yvoyNHxN4LJLrg2hdmn85v6qCzmIIXwWauW6jJuIFEezr3hAX3YERWsCgG8Ik1pknQI0Dkh2XZ5hFYW5h2gXBKKZuNNIGQaAkCWGJ+V7SElygHozTHaK0ZA7omvoKcIdZQfP/fnIUySIc1jXYXxix0nwIqnjiTw+jELimyEcAVHCU4MBX4ik8YsWXu6/gAgX35yG8Ufw07X6NYQyBnkNh0PVxzgsyBuJxGNEesuQUyHBoDUMAY1xLNgOl1EJvhRN4FwF6SFQ+rMYJ8jIwDpMB5L3e8AFKG6dYyZKFGAXiEXhiDKowO8aVb5NmLF1aOhhrXCLocunjAIDyZOvsP6xk44Mkqd4Ms94d0Kx9YWTwDGrY29YdrrD4mfHBruHhL0CNzZP7GKDWFbDk/Vy8bDkVdv1vAgrX6OsXhAsbn+Ma1RdvAkmO/8ADayDcOLiJIBCV/v4xIgKUEHXx84BEADovrjJhupaRp3wms1eiMUHh4t3mztfeXeiv9ZKIqBu7w7tJSNHyZSTsEpB6Dyy3FQDwHiV+1cve0Y2W4/3is2ADnnUPOEhIpWLwL85WNLQaZrb/t4smKgcqqPx+c5b0yK6jjZIaDxZnIg9RlyT5UAcYUqt0B5PDjKBNeJyXH4jbcMqsoqpfKuHEAXaPjFz9QL1OK5MIuIDtDg9uj9YSgRUc0PEIW7tMRWM6Ph5v53lA9G6mAS1OAW8ZZBWBy4owgRlxTgdgbwdSUS84q0bA+8V1cL17wAmBAvkbNzFzWKNo2+27iqBEAteT05diKACA8N09ZRKggewP6x9uMCZf4ZtimsD9fBMH6AcqA848RIqDeie0I6rCHFYINA4/t3txmakjUPF7mRsQATlzt4+cUQq0LT6+8ACDks/T+8SpI2Qh52wigwQJ/TvAQklD3M5CB12CjWApwB10M3cOyEWA8oLMAEIAoXb3mnkh2184IioNA/9YSAaNfGQGF7xXZh7hADZEvYMC8bUDbj8GHYUQeDYs8UwtMQajawPzinXJGSf+u/MMOIrR2Wjb3lsFVUNEUjPODSxANeAfXOu8WXxdtjQeFpjrWBs7oGxnRda4/WM1BzeKhsORccizAKQAAypJ5MLHAXo9KtRqJxtCOjvNgg7C61vzuisKvsHpNDVHxv84mw0Lvy/Rin1B1A5vyHpnExRvhqn0nPo30NaQqsAiBw3v5wBWunBRv8ArLxxOig0L2J/OXqIQLTgDtXymE7jhamgOw8FmzdwyVZia0kL8JlGNG8NfU5ws1g0ckgpXi94rhgemAAdZ1pmLAfC5DHlzkp/OGErHNlEQJeYZvCTYazS1tmGpw0fEwpxxMNd4+OnGApEQO8dbKIbGYdTS3wwAUFTC94BxqE8cF2Sp6dv0sUdN7+EmecE6UJfJ/5jgCnleXnBIlcTjvw5RWd3xmr9IFD6eMBHQaJen75uETR0CPSnN847ljYIePesC6Rsj3WQDfnARICkF8aU7yDwQk584PT9DnaK/esIqi0UPr3MSCDQkj+McGg9aV4zhOuluDCK4a/TGnatW1Xm/OEA+Wmi9nvJxZ5OuliCKBWdGclyXUrSH/GChmUc++RXZ8YETQFRsAlca95QNPkONzt5TjQ2unrvJVXtveLQgB48nrBGASbS/OE4TWtt6Hf8ZA2wRAUdrueMBAWO/nJpJFmV76D3IjkQWy04MfqpzoJ5jfGFmZUBv4P3lI3Cst6HT9LmnXJJOu8ZoAGY+5g/ebeHbhdmzq/Oa8EUMGI1bd+cGbhdq7Xh8dOdUOJVn66H7mKmBPPZlAYaG+TwYWfAcbxAnbBHUPOfdlygZsPa9AGsALPLjBtzjcLS9aTIxKBg4H26/OKb/nJnXLwTvJxnIA88BdDg1ilD1eyu+DpxHKiYFaTuJXab9ZC9gKnRyUPeaZRDkBm3xRnpMEZNjeiLJj33cJQY2bJo6d4wU0+GLvYf+YsLxBCDx1v8axu+AxABR6Drzm8OSE8OKkajkVACODLJh2VfJozURb+fWBxzUBNTZ+bjgaGyV7j1xMUCiRI+Wv8A3GWhAC2Q8nKuXrLSg0heQAOqpPQ5VmOE7IM6uJiBgrITB3I9cBMnKtABOktXYtHAEBW3K6xlJF2guA4m9nf0ZbAVi6nJuodgoQZSTwcsFq4Q7tgJoyuWOVtS8/OSTSBPPgmd7MBkutnMwT3ZCkOUef8AWSdBFl+EXh+5u4VI0kI5l4HfI+N4o2kzAgNq31j7cdZ1kF5vOCU0XeJFLGaKuHaBMUTXkQyblrXvGWynI4iFFfrAiCKU+MK7mL+8ayhR2zAKnXGcX3iHeYH6P9YN4TeBAwctIzeO5nccbyM+iA5JjRFQTdwFDjeDCpWNuKyryeDLTgI4m2iiN4TjDGPyFpH0D+DGyIanEPG/MXC0VNCddYcurs6uBjSBsmvvNUgnYCfVw7TGwOzl8jzkKClDYKnwdfOBFdIEboKfWDwqAgJ0nv1icwNngP4eMthHZp5muPeJaidDo346xgIaAVjPDk4wfPi2js2+PxjwnuwohDPLY+cbs+dGoR01AQUxN4a2pAd+usRAPN6feHEEhBU/eLcgSgqKphxB6w6fUp5HRAaO1Low2o2uQjVdHxtx6h6cRjSOoQ8MrWi22h/t/jNWpeHDkd0qEU5RoA2uTFAAMceTtPxjxjIWBcBkUZU3cUAu9U4y/H8YDmSj2Lu/UPlMGzAa0MySnQNAvB4uaFtAFlL083xldkSKx5O/X5XEcSh2YBsvhPOPRuOznvDZ3FmkHAAeSYprMngO/hvA38I0FyO1PaO2N/TmXE8Ae4B5wtZ1fkG+wfMo45ZpwQBBAAgB0B1nGPWJaadYVRs62BFb1nCKIeFqe1SvrCQoWDQJx7ZllXtFNcPrItpJJLoNd9+sDDRIgC62443rvCoGFMWECQLPr5w/ERR6NfeNObodGwW/A5DpoSlmoGuObvOfy62GiQyliwdE21nHzg6XcVCb48PrjnH6vdZvQfc/vFdUAuEEf4xEWWGUasKfWMQfmoPzKzgHY3r+fWEaACfJXwf5wQXvH8e/8YjsDCKPVPn7+caMy4a1o184+bmrZ1H5DWQz0HlbT5brjn1iD8Y2DWCAorxCb5xxI9n2fR95DVRVRyTj84iLSgWlc078ZtwUSsPKIg62gR5oOGA3CSoIIBsEdb5ovh0l8fOxo4qVBVOC8TFU05egsAr2P36xjeA3t8hf+3iZjbKS4DxrvvvIT1IgFB80BA71TEjNlUlsNBHXAKdgHBUcQ08lxEZqNk3j21rLAL1gqAHtxVRQjOcJBR3O8FvofOnEsKimWRNIL1hSgm3PfrGavCH6wMQm8+eG4Ep0A/Pf7xWxlp1ic3OMHzSOUUcYcC6aMNtxJ6IF2YLBGly6E9jcZmdg2mJtGZQEI4ACh4bJHnBio7NUpwmatkvk8l3W/V3nfUCbP4xUpQN87wdAAhShpxqSF/oeXG57CECbPlxh7fQonEfq5rFgOCa/RwgNrdigk9YBujG29m/LOMMmqMmhQBKiXyZRe5ZAoFJy2txIx+CmHZ2Ai8pLzhYryaKSJ9cZQS1M0/yX4YpsDVC5C+SPHIlMECZd0eubhDmtaQtfSnAV7kxQ7yGxYHShNOlCFx4Ue0Qjs3wVc+uMB1FRWuff9G3C0+AtKeJ54xVhXssPGBhE0FvjXKuEAH0mpzZuz8LfGaN284clyCV1qesV2P3mtWjrTjzROyqnWRx0Ae4YgA+cDg41gdKwCPmqmUzvAb784zGAa0TojyT1htykXaDf3CPs94oxwte8j61aHHzl0kMyBHEhFOdeLk+0RvvWB/PvTbDlJMMwOUQ0iocIsHgiYtJxrNY7cWTywrsxbArJRAaT7zqkoUA66kwhAq9l/PDhRgDXy84T8qbeFxwUb7Bx6ylNFRwD14s3j6wINOb24FJUENG1wLEzisBKjbjQIS1+scvR076wUAAWVLR3edzFBoFrTH4xI+AwDsSzi4EIYXc22vPOQVSRD0v6yzgxBVIAPtwZcgcagH7PbkG0hdePL4xhpSw29BfG8JhcmVdX4PPjBrkaK4wHhTycHONedAgBev8AOSAfoVPkA2+8mgoKsH+X37ytN4XZ9n/GcoOdPnziUDG73TFlW0t99V/rFug8IbXu+sHaCbTB4QHDYEEw54xwSY9UNBAUGKXTCYVKJYmkeHFQhxUQcHpUMiwZLEXdfnjJFopTDrTyfvF4XyY8AcIvPjvByLTBavkSOQxM3yW+VBxCoAOFcsYdGERkox2UR35yyrTxgmzDrBQWGENcs348ZAQCP4+snvCef6zbaTSu75zry9k71kIb+Eae8G2vyIeU95sMV524d+8VQfbm4Xa84MDJofoxaiYBJlkmkMbuykPLm5JVj0xril5bWMfo1ymGo08npxUi9mAHGBesLQ0O8bdEENRHWHnjdXsl65SYkCOIbBnHvw+TCjxqWjKTyG18nWAII9M5wqNIJIvkwgdCoOjg9/Dk2iQ/scKub2B0cj9cOACOkZtzs3MlUDQBw8+8i3ghqGuYT3zvAxErqBkPgJv6wbvDvBNjxPzimdMEnwcY3Bo6Dqb/AKxKqXLP43d9YYjU0Pk6fswJPDw8yHhJ4Vp2ZbVaZMWPIdxgeG8SzwaMuw4gh0DOcN8pB8cH41ilKl7L4Lw+8EUNZbD7PKecelAZwLnMJWV3Ivhx45wa1QhmtDpgsjebg6Y1Sa7uPIG+Lc02oNf7ySoza8HOj/nFk5KFCjiEI6GxrxbUAdr6Zc0/K0I3xv8AGXXsBCXfBvKCLqcPRuPo/OXX3RWbAuwdTIIvE2wp4WRLPrK70dkl2GcHBo5cepqxaR8veFylAQaAvn1zh1nGjQKEoq0xBLzcQmMMDyJzjJV71iS5OtWYIAQHrV/98ZCjWPMVDIgdE0/GJtI3UnEx3ocTi68Y7JGaPeESVPmv9cYlhYIfLim2kZyThx9Y6a3oBWA/ziuAJ5rRV/fzjjegdIMRni5WRsAkS+Ot4Kw3Qg5HR84K4iJ/DF6YXpGnEDtWBgH1g6qVNGqX1owqVikHgxgFqFCh24s4iDKpQnl1xlbrGpCvYBuOfQ5tEDx/3GHgaHhZDHwkdDjc142ptYJg0WrsZzMRDYG524YFiVu3JtbXxgFUoG23WA+mOG8aFTXoJSRT20s26AohRBEnAFfM2y8J5XTiiWAu0A2exylc9uJGbBy7pN6xDwRiNDPBs3yXXecyIOL5NOuiPjGR2lsSBIUWw1OcrXgORQVuEbd3B1p3kQpg+x84TN384cG3rrAKuRJ5nzjEmIcINwsRDwefGIfSBdrDvKd11iqaWgrfOJaoKTGsPyZBLoXxhPGwRxtP84haw305qXHJslejKTdJdEOs2KJqd+8S1AwQvh4D85tWWoE90w/ETwOstbyflgdmnGSiT3lqpB4qkchaJQiOl9+rQIPh5D84ZdcTo5fIafCyYNOPGA6WWCecVA5FUNe9uWm5dEDnrnr84sMQwXer65+8MUpfZdYDGjBNxw4nVRdWUiYsLhdtLYU88GupcXNKokX5XESzCDxs/wB4CyJo/MyAlRvu1H0YnFWPaj8jjQ8FUUJxQteDH4oBrbdj+cafTeTrAleiEdYbia4uV39YFO6DcHrDygvIEafTDtyUF6wAGm1VJ7M19jCB0nSgPeHnNN+8geUvFySmjY9PxgoyqRsEIJUxA2OsLgajxpHbrLgQOCzE2mKpwNCDYtvOw8e8ou9DTeQA/vAFCB4V96Zm3T1QXwA5ctuEOY90/V84UWWDmfnjF13aDUHabU428cLgPC/J5AGMgnsxFjpWPMHjE0k+qUFICAX58NpmYO0AGrFYG+xxGBTkxDQg3nreSnt5R6yCH4DjTmsOoKf3jNRRTkkPOVn8F84RasDesFKApqOKNjPN7xx1ICzrmet/rGdrodm/OAht1QrFKc4R+DYeW6vOsbmCgIvW+w37wzYkoWIQV/n7xMCaF5dzj5/nEtF46I19sPzm+UTQnCPCYyfjDgG9wdFOgHnBkkMwC32PHaAunBaEKieMbYA32zwYzFNpoKGg73twdw5uwKOQUDyKd4+9I1KfWb/AY9nUeerjoAtKWXOabpSYFguzV3k84NKz6zYCnt4DvCc9sIOsIWvdB8ec3cetg4SfesTwuSq0diIQuxsJHRxI04OAFaGO9IJv9DZOnpJMa3p8EGqc768d5MigCkNLfOtve8AlOfJvHls4mi406YCA6EbBPoMQ+FuMdAdoG0Kd3A83dhP2XtJMEQR08e8VhhrOXAVRPXnNQeFPL5yF1Um3Lh+ATQu/WGUZETx/vN7CDZ4c2gdg19uOAao/OC1qh3k5mz94FRNt177uIdQyZrG0KXHdgbp4w57eFy41u1vswSulAgeI8/GBJuRvMbGhNg8OFyqtoBKXLTBJeTWtZaQqOBtxsIIvsSIOvTGSKgAhY3p0PCfWD4VocY5U84PbFy1Gn8YFkBg6U3+7hroe3R+MJhLPA6BwfehKKvH+cOw6tqfyeveCZjVzmGAt1qKV8T3lVGCi5vS+9YADMlc9Pom8qiU6KNMI04ibAz84EA4C60H/AJhTyZPhVf3Mj2G3aCX4TXrItRCvQoGbQ4N/P/GEiyf0xDIjPx6YEV8Tn/TAQwb4K/GKQ0ABQaX8+ct5qHgUelBPIPua7uI6whXzkE84pWadS9YSraYkDgOyQIoWzla+tgexVyuJVzQjm87xY4SOw9Ucmm6hr5YT8O8b1WjrPBoezA0DjYP+mcqEEc4rgqK7wLcNA2AAaLw7SzjBA2yhUieOCe8euaIqyRDbJ5sAc34B0gKkNi04HOnbr0UWmGlHL2hYIcmE+kILcZPVVFYljLVhq49EMbw5VON0Eg940QTRF7CoSwSS5JYN1fLWIEwVdcfjFWaurR+sfCIIFHJlVITU6/H+cjKATkcXJAl0+v3M31TYtry+JwzxkBZjjYhty4Y1ohQ8+tw+JiDmZOCcL4+siNDlo20eA/nKZDQK8jvXR4rl9wMhQC+gRRezCUAo4FVtAUDehNvWbhoNCI+B9Ew6JSYQ8OIxzg0Cf4xlNQAfZ+c11I9ZNHZu0xB9bg7T4MXq4XYnCPRI8Efeb62ebKecBRDH7MdkIPBozkR5PXvKK7ATnEEotU0esb0GrrZgeUgaK9E8eMLDsoKr5Hp3m2QAbrqJQOiQU4cXg0EeagrsFFTtymWsnQNXhe/WJzUDmLweN9Yl0E+IF9l4NXEsyiy35UpfDk+RJaz7w+VUVcJQj321hFKHZSpFLlFfOJPREwjcRRBo12RomJTGb1/5l0ihwwoEDtUy2VyL0/zhCrG2YfTQabweX3jpDQ495LWTSQGX7mNdO/GO27YsInGeE4khrEUXCIuRvlescWcDr24bQhx5+sckVpYHjnCfbHJOzf6xnFkEE8u/OPnhCrl7zWBa4usNVjHcokXxHyfjCJyoWHh9MaA7XbhdYHKigN89zBR0B3dWY9Sv43m3EhD/AEcYl6dJuynOMVZC54f7JhrCcLong94MWibL9HvqYOBdZyPYfOW9ZuXZ8vX85e0WLoZefeMusdvQ7ySbZcVtHsp+DDcRUex2fEwxtJp5Ap8qXxkEgAEPdyaBXtjxBYbMbATsfOW2Lwr3iBtE7CQHFdkGLoXPoIFAgATwCBAMdgY6kxDE4zSPjFDlCNNw26Kob0WujCnGFNlrsArSKKJB08Kp+hr83JksoBHiHL6N4d7ik9hNfavxglRIwD2HE+DB2uhE195QAXsNGB85oux4mLBCLHjBABQDOF1NxRoaMsyIpTrzDTAlAAIF2ezyubYYK9d7+Zg9O2BtCWWQgjkbMZvkgxbVqE4q6IaRdaMxacORNdlHcmNeIN7QWX3OAF3kEyQmQOC1qPxrCBTS2HouGCNqLhqMO94NAV9Yy2F8T9ZxIHNRpQNmpy/ox3KjoBbt/OMkwVOzhxiCAA2bwEiUb4BOVvQbfWFvx0AR0dryDo+cIClHent9esbq0YrpB/ScZCOnsj3+YH2Y/XUhHKeiRuWc4fNWTx17yj+gYxQppyS9f7xH9aBolT9mOop4mMhIPjnHheUwtjdI3wWOnUzgnl0hwnZjPNqdrwL1+u8vKm4dJ6wENXAOPvDR4daaDxiXoYJwezKD2KvD8GOkor09YapsW7bfOKFCkc10ZPaPYNXnLnJs3NZWnNVAaYGwRkRmG4IEqJ5TYHUTfxjYGMMKtPPrFhTAXHa/K4NoR+DgRFTZa9h6y+dBQU6vlwBSgbfIh+msHIiBJzt7dUOriuiHffD14TT0ua395tF9GCovthCJrJgDXGlqeZiCGtpPIUwBQQR+TBSpaYSgFjgXeL4FxNTeGkYthSOF9YaGiQA7urz1cNUAwwno5bhONQpD85DNEEFds79Yyk9i0CbVzVdHAYFFAH5p+cnenPyXUfAX1geYUcQQfBMOJu3Zm0dYfLyVwO16MWzOK5k1e3IiAVo7clq0Ol6++sMCy3Z55swWDsL4f2YF/pADUO/1iFILYf57MVxDJNeZvG4NajHc/wAY8nc4HeBMcWvO+crS2Gnod/4xZ0xewI9qOKWB8pQNHKgAcrjO3QUR0D5D3rRi8tQdleztcj9YQ0nrEKU3gSYHtwVIjQaqwFdGMYOXLCPYSjtUEMHUXJwEnhV33zklTJvoFPgwAbhcETVWExKIsQLaFGad0Ab4MiEeb0fLgPiuCBcgELjR+ffvHUJpoKmBO+eABcqNVbo/bv8AWCCUcBF/RiNo3ab77ycaqW2zGUs+tRxVAq7dAtuNFHuxUj3RlaxABL8K8b1gqtbbHI3zHWaskKHCO4eUMcJjcMmgXh7/AB64x0ApFgeYBZg+BNeeg0h7cT1NIDoEZ0IV4wMXiPisQzhwJRoOfWaYOxosNdY5G3tHh8mKpzNgO5iAFX2KmUgQczZEAeF1+spE0SvhziYLo56TJBLKs5L4oH2w0Q1BsFwPB3Nm1fLmqKNX1hJrgkfCdHT9bxNqDSVeICHQp4wBbWkaHrIAGyTZmKFC0OA4X7mUPLwe1gYBB+cpr7TgwVsEQ8ZoHhII8D5LlyPKYMKQpCJHenhH+8jKiXJ4zj5OvxiOKl6xLt0YxQTbVxElUg3RlhC6DW8IrRvSK/HvEm4EhEOzY58zC9Eomd8KrPCYqaVlo2kUHMg5O2XhZIYQ0GJEdh75ycugcj3DA+88+VzapEYdvdy0KEnR69mO64DCujs77ysV0qqna2Q3OMGZipFFtrY8zvAi9zQvAibeaeQd4EtrBX0PyorSY2lynGHpuxt9YAAlMJypHlxVcyIYgCyABsg7yKOA4YqgMN8v4DBqLtMqpxifm5tI4b4YqAwNJFdc8Ykq6GbTFGDcEvaEh8VGOLpijSaMsveA6E1iYgZ1rzirFUNHx6xQecvgUv1+RjKghvVPHxk0JPOJv8+Hn4DlcG0MEbXh6f7yki0ibT/C3K8SOyw8TrOahTbGnxggWeHedaYLdDfXxlUyL7KAF7Do9uEwUTUbOz+8YqvRTj5xF5CN7Wp8/ORg6Cmfj8YEQ0H5yOjSCnKcYBAlDnw4x5fiCIINNEUhm943KAQbwqB2ofrA9WKxbytRJDZJnX/kxv2+AmnAQ70yfgwp26xk5KmzgycYdAbqk0VPQ6w65MhpA0tH3PGJrgo3QP7uXc551gSoTzF4/DAVyNao4LACsHb/AMZuk4mgmkcAy6kshxl33/G++3LZEhe+MH3o4G14fOMcC7eM0sOag19YrDF1qz1l3UpVOnI4YAmWwtfly4jYqqn2b12by1MUOF4JRDhzZ0xE0rKHIfVV9247WjAG1wuz5xD8tPJIN2cK/OJl7j2YPgEHVdYQQB2FlD+80wJEuAt/OIvrZHcDkVkd4I5pQdt7xu605HL7xomjsvODREmy+rzeMdajVMfQZNUJ7hvyTzkL0K6RQuNFmB0OIdU39OBE7NggnHs1MSKIuztfP4xI7RvMRaiiiIwxJcKusXZ9j4ManC00PIaHxiu35wgK/nH3BGodcnnkB8NFMrlFEByd5E+wo4PZkaHh8YiAk09wQ3k247txoMUS8bT+rm2SOzAsGTk4ymq1mAfk8UDYunRybN2vBZyvTwmVpWVV+ft5MdKrgzhcXtmBZoafJ2+0wig0PgevzihcgYeA5B4F2INjbG8feVxEF1B8tHPabymhaECag1aEkEpLB+KKF3zdop3crHTd+8VozwdPeIKI2PONoybRExMhqpYk05cfkQ0CWb8Y/QYnB3tXmPXeaLPOG6DYh2O93jG9oPC4CVWWtqJdK7gLlHeHHkyrVI+sfu5VXCDZ6BZjtqpqMQIt9LvW82wAKcBa/J+ssC8bjnPJrGhFyIQ3MsFMvTdA5DU/WJ0JjvyH94JBDw79YrWu5cCXfXGPTAoZDxTp9YQjHXm4DXnANyLSm0QeoAvtxXthW37xer0BhDlOAOXrEhG4J8Ls9uXvxgyJ0/jH3PXCBi7aGCvCjhAsAAvqJQRqciDLhaiUUHh2Q71xl9bdtNTLCqIkNLevxirg5GmBQ/NT1msk2UVH/fGK0AqabvjAvCivN1/XOFQT2GJO/WSjLGLBzm7YhsykLivX4HgM1R4AY3BwxTmYZGi83m5KCOTFRWb4zciuVsUTR08iLWPJIABoc9CB4HrErFJDoGF50KZcagFi1dFwzXxhOjRrIw3xivoyzhKX6f1gUcHscJ8p+Bx+ahevXxij7oBeV0GBbd4eewKUF/dw2caytgnkjk97KjDV47+saSNdqXEgR8UYwTJoqXIgLeG24ZKoVG4vZgHu1DtwMN6BnKd9YExaaAI3Hk88bw+1Qu12g87+nOnDXNKZMIUdjSaH5zePLjYi1dM15JjAzFEEiS7gfb1wEB67mRINyo7IqNwQScCHAnB65tydfKxBih8XkYO8auzhVtNcEp6mC7E0aZ1XzP5xFvtBpfxkAKI56xEaq6RXGsFO9chz9GFR40ARHrUE9ZKdEUAo/YGb0OkPAyr94Si16jGm/hl0o7Jep1g8Swc1BcBWBtV9TBU5AzfJ2vZHGmVXTfXG/EPvF+3Fiwco3q94IUwgI8Ib5QbPjWOYuNCj0uXXyCcY2sSOi8gdZyAFJ5if6wqJPywcUwTCkS4CA846UWjdc4bPLgZyB3yjzvsMg7QwOw6cV1WhPJX+MiA1grcKJ5O8F5TQPHH8YpnD64IPb1ixtmHTTvFDnIf08dmK+a0FsLaLz3eM1P8AQI7SDmBOFGV/GXBurpDymuLkO8TGYh0jjoOF/bO1p5eT4wPjHTpzRKIqLZ4wvvZCkbzMPY0YFA9hCnrHpwlAAQQWXNFCuVVqCtCUBeXt6mN0iwRhwAF8Ddjzll/T2VHexwIIFAVlXgxcnABdIBnEY7bJHoM4NHw4suwJVStHWiVxsyAvHHrEdXFLnHQujiYCIKZM2jnIpo17xUgpaJ+3p51hQoGOxE+sP6xq2vLgojMth9ENtg7l48ZGOW4F9xOqIm+sOO0haaqh7mNSJGePQHX/ALg21A1VAHlcj2I3gkRPB58u/GBS8ViQDWgMEqIIqqtDvZh/WkIgLRgAZprdyTYEAo4IIEJzrGhbda1hz6MNIe9YpsahULk+l+8cjgBpWO35J9mBwNpTEfWPsYTXEV8Yu/WaNZR1NFdeM7Ynki94+VSrbRY9awv0CDdSPCoPlesIAB4Dx1hl4I6PLetBg33spWtPhflwpyQWIgXJ0x4rgPYTi6i8hxOahBBm1uClG8mbALsw+4xWONjpOf1gs6t0amnU6eVyyzrWae8CGUU1HCxnhRy+QKJyuXENesKI+cYSAhjGfo1P7x9eEW18suT5ibJNehxZONi+v3k0vZP7eMI3z16+H+cDQqEYb5UIPcfjLvuFzAK2VzQLzDCe6YGy4KkCuvIUZiezAoUuwxH3v1h5xogoQVB0VHjbjGdbKOQqDyp+MTqxdrlsetEMQ33wU2FPAnPgxc/CXhbG+Ty+3A0okfIHk6PisUFOQCb6uRCjToT/AFjMGHKM/X+MdCErIQfea6HvRHtyhKUUFLermj1IVtOBTq3DsLIWrsZ8kw+ANhES35zj3gNwYSqgtK4icOE1Evw637xDBgQOJB6PcctYFLPFxTfWuua7J6dZIcOaQOx270mn1j6cQRRyI95r9grpuUOg9iRxwdIDbCK7PfDxMMa1oeQ/vHdpJDy1YG1cSxOPVHJTXOso0dGhiPnA0iDgG/yEfJ2pjEVLx34wqu/rCCO5f3idd701vDOih1UXwBjcr1zL0Oz0esO3VQIL5C9+MekhaGNQEBk+8flQSTbVKHvcM4g6wN1Rs2odR8uKGqaa9QdXTzRyGB7VSwo96cEJR4NDjKDERYJscgoaI0GOhw4VlqJS8UG/RivbJVHZHBONHCvWWrZQTS8hF2jRciMRMtgQu7tX1jVqPQYybZIAVFvLtopOrUMPN3rUxyAUKBeZrsJvyCYydp8BXggCe1w24Xk0q/JWcGNAuhXeEpzhiJS5yELm041hVFIM+S4pNmNdd/IY+MKRBUY4nZ/GOhl3VAXycJ6yOkqEIkEPI5EjElI8IPDo85pzxIwDzQKqAN5Ko2IOlvraG/eKPhROd9hyJ5xRUtVQEV0saHGKEE1T4caoO/ziYDZ+cbzZ4gP8ET3g7VFTgW3JGjpXeJSA6YNrR3ywBwJXlxvrNCWgHKg8YSVdKO11gJKf6ylVCR7X1cftcAE08JgNo0337xC5NS+MKS74xblofLofhwS47Ai4VNmvQ/JsUC81wp2TRQBzPlTVpq5bu748L2QFI+G8s4UhQjQbtfMHD5rCdCIa5hDfWsnqkCjs3v6OALTLrwE/xg1YyOn9cfQ4r2kV8c/u4SLiWRULTgF7TEw3J+dAaQAVgcBgAD1leXDF3+Mnh95adUwYqlKK9JsxoJgA5e3XODywuk/XGEJCOBD6MurxjkiqdQHr8hwyc2gJBLXgh8zfPjNM9tBBfjXxyTesXO4D2WseGVc4SZQICQIoFDzExB8pc70AeBrjhxHoqr3Dr5y4S0gBiP8AsCecOAWRWtAOtovzjNBCYA0J+MZVBhoENX94uIRai1xe8u2dMDWvPjJbQbdK+PX4yQxApzFx9CUh7LWcaw7et2LBLPoy5jaQOOwf5/OG/ZwIg8Sdh585fiVHInZheuZWyR0EB4J8YpwtDQ0trfG5ueXDVrzmpLcLWtBwevO600HYc3HHDQC08eL3zmo1gC9xH2Y0u5DyybVn7Pw/+h1hse1J0dm38YRRXzgtld5AIusOw7DjKGeC4pt65IibubS4hKqHgSPbbzkeNGtdJz940U+URQfKTLRREUzXKUdidYpHR7TircD9Kxi7aKClQ5K0/GBsjbU8SDwusGVbVZ5V8Ezcee3ngvO2TgMTsQhC6bd1+3CPrQgUgcXsPXvGDxQmzmk5O6cKnjOfMoN3p6+/zh1ELt9tODGDRyyfkMWcNtNPP3jW6NjoP5cOvrwQ6ukQ+UxcsWpqvmCp25xAyFVvRTjgHgY5GOVAQ42MvBrAunxFvBaaNFxYXGN8IETWm8CGnSYMUJckEBNo2DuuDaKioElp6jlNhIB5gv8AWaSa7yCR5WpVfrH2qEZTdF+XHTBiNjo/BlYoAUCWT3pm5oKJy6p2fI4iBDauTiH8ZKioV8gXgede8DpGKKbBZU0KxAyFyCABXT5ZX2WOW6Rr8Hf/ABiQa6VQj8By31gBhhguqpYFepMqGWcnnbf6xiSgj6Iftw4lcZYyFD5Ih7xpj6BoTsO8TWlGG23DesHHCrwfd1NOGBQRw7UGIgI+QUmCyIcrS9HxgtihCTDqmmvl3jArOMFhIOFOcOnhIv58YlH0kCAunOjXnBEUMJjQ0BUM++llCAAJCpuRKFG/J4tBBl3cG0NpSFaIGcnptIu9NqlVytaBvuQ63vGzjc7RoewQvYuGw9C3g/z4+8O/BVlnW79Yi+ci8Ib8g+VlySl9lxwir0ZjbArE5dNbEip9pkUB+TN8/kwqp/IyEPxMpB1hQYFcJP8AhwXRDk5FxakclE/OluNK1XvEkrjRr1qXzrHTOo6p1yh8OnjUwOhLnIIqaSETkgmItmysjgAZpOOycYu94IXYJUWDS8d5PeYYk03+cB5DC0v5CTfyEfpm6tz7PkEi+RkPuZFJKj5D2PkYhaYsGfXzMLuEkbs49Zr5WgLlwpLSseQfRgM2PAij94IFKULtHHGTRdhdLMRZ3Q2tOvpw4Y+taTYwWkAAsdnE8Ux4YPI63+yJgfrAgoiK0KOkdOX3NDOWbiwchuujF4sUaEsf4ZDvnE6mnWNH1ywdkdOlwulkDeYB3/jFQdmQm6C3gJs2cLg402Oi6Hp/WBJoynXh/OXxJc9DFr447whEZykJ7P8AGHaBUQ68D5mWroUaL7GOVw8RwyL6fh/3micqI+TDRzAAI6SOn4cSnsnGBkdyJDB1mjfSq7yQDYJgQkHZpwuTknvVxofWYeyTj85aBJHSH9zLlnByC8L1dfOFLi0nIcmCAinbzNSeLM3mrQWh59xxJiJNZ9HFuelZa9EcVJOeHILkLqjjyP8AgHfK2KU12e9cYOm1QF86iPwH6y3Tcv4IH+cMcmFBnO04zpQZeKL1X9MpVgPtORIKuE24IeYUvyFxoPyY5OUoQgD6OB01Zh8+6IAR4SiBs5OMObFKUECbKU+8CKIj08iNTT7MeoISKAmCkgKdkMCeiRBQpVPEplu7BKYjNk0ANp53rB4hQFWuKvD8YRSSvp7axvhYi2KO0nPGXAggYHCo9ZH8VPwAfLHJL478CoLwGb3mzHnI1h5A2yBpAwMAo2IsX5v6wMMEHLxTqowweGGIJQW4U31xhEX43Pk8sD3gCKhDamlkfsMXd6wbQAK8mDiBX2YoeoiFC6vOtpwXq4IrlJEm5rG8Yk0QiCcO4OjnK5gB4nXyNa8OzBCOB5OzzMXC1LFp/GMluI69YYZG4Nh5/wC5wotEBxfOIz2KbD5uIMZA6C4OoB2EniKC61d4Na9c+5EaAtqdoNZE6lbtk6COAHeN1j6g8jpdOAHFcj8TtBGTAIIsC4XU9XHDcXNqhx5ZrWWlKnyY7X/ucIfWEoh/FGMRaS9Nj8oYwmUsF0TtICG56YcV9xMcTb8MLr+dzZ/c4QDc93L6eru/4yB34JO6c/4stZjesDShcrZKi+MCAys0MRtvtke4AFLs5vg5+MQZBBuApCiJwWcXGqKaRBHkQBveuMtYBymUOjTozcWaxolkgNRUCkpl65msTT8oyUPcEO74xxvmqalD4Vy0/wA8xUNmq/GBs/A+83NmbGoTeHBsL0vFXFuqL85KYElUfh7/ABkZJaBY394itYBBNe3IhRu6Er4whYAXdPjFx3iz9R1hBFEhano6wwihQnK0/jEPWhHMNy+C2gNWJv74wVISAG88tHhdX5w9xVG60BoFaOqCYN+ikGwCdLR457yDVVFA1oO/k6fWKbzfxQOEXBA6TtDz58YI9UFJAdmH0O8pmQE6KHRY865wqfkk0u9/xkonQTHqnb1jYshCm2U/I5tTLh4ET2KD85beKgQrfqieU6JlS7kAHBPD4TjF4Wt7qHtofKXEUdI/LR/GClME/CmGmUOeb1hGCA7OVpX3txUJII4VRpHscai0SUwtuSUegM1wkUh8j5IDziYm9ur0iq+KeMvUgAjQE0HTx8sSk7U2vQHtB+s46B9D/jAoAAGahvh/7jAgbsKr37XAQ0oI0OX187kyrvSbAjy/sDreGDhKhL7wZ0svjLD7IEkRHYnh8ZQJQNG84higFVR17xFjT2o2N60KfG+MFaGqqHZ9fEwCwMN6tb83CcAKRWMa7r+MbEuKk2DiASvnWaD9OiQsaBSc6xKoDdXQdutA9iOF68GbcB+OD4xGlRYwabKPjBBFlSgcW0coYp0zwGWNCkax1D05Z3RqUJ7xrrabmrr2KYH5UKSXJvT9Yd30AX78OHdxkLQs4FZTJbzaKbQ6gEnDXrIcaGsNya65cXoUdeRPQbHQyxe1EBoXQ/j1iF2BCtJGnJEvxjtbXkWxe3X3vBKb2DnwMRovLhajECA2qdN+e5j7dKBnE5X2u1x4tdDWD4xUNJ0mIQYZ/wAMrJOAC1yvrW3wMm8KaiEas8OE/lNHGu8cinCIlMoPxkSn3esEWBVzRpHT7wC6m6HQm0tG9iCzLnvHl0Y97sWHpgq9NAbt8mnlw4bdGpHY3b5n4xMFUiPwxlByq7R/Tr3gkhNminAev8Yg3PzmStAryA/B/nC/IQbonh3aIca7uVY20OqDI2ILyvGQZResIMFZgJXWXY840d76+cQG8iZdsCmaLKkrkLyjI5cDq4o5j/pMZPb9c2eO8GeI43YymC6Vsu3Cr2mMCkeODZuhjUy13WgliO6gdTvIO8JB23VNk2T5ZViFiEwk8+QACWYYTEA5wFnI087GBnEV/AiY2NGr1rHC7xAiUVWhKKCYaGJ5FJ0+Jv74xuSzp9bB7+9nlyqkID2NhHY/OQ6i9j395EMNg0Z894EGwsSDPf8AWNySyEgTvGg0FRpWhPLkb9JKd0/u4rUuXUJef84CPUSjvjrifxgFyQBN/wC5lPWoLvgU71K+r3hZMkh3JXKmvLkMRSCrcnl2kHk3ow5+keUUBsJZsTjL7JEAVtnv3kV5URoU3rY/Ri2SEhyoUiMW64+M2LPdwnRuqNw3vG18tHRCK9KBvpO8Fm+ICMf3kfsgnJW0PsBwSZYKsEZzwjcaHFpNP/POA1vBOET9H1k0UEeQL+lzYpEF1HAvkt41wX8YBXj9AP8AWOiQcPIGBBwy8EBgFWgAPY6cYh3/AIcH6zhO42vC8hPN+cZyC1oVjuzbjZ4xXM1bQqvjlXj4cKE4EVB/Y4uEWAmHodvmc/WIIIO5Px2N/GMCNBoE5vzrKMtNCzh5PxzrOIlsEGg5QI9heTBJ8kTjzjveFuIPf2Yh1jpm2Hx+dvWQEu5q4cD9cYCBLyFh8Y2jqrUt4PLz6zdHYVTel6v8OMSeMvnA8jrXy5C2rsosymgr4dYUJ6lW8v8AzeOtKcjCbTEFLA2reOa4XBUJXhrNNwcjSdGT0xYCYLrnCWpFCkKO284MQBXYaNfXGcbCApHT35YVrsNglSIAiqcmDji4A1YVqK3eHjGFn3GSoLfHjhw64gWk2RJABtxe4SO0tUCp8D8YGrQB3dINq5vX1lLN7QbCw37cOfGm+QnkQuR+OEbtAfI3pwDq0V1F2q7XAzhNjlApzU5PJihQKWPGCjiOEDdY+Nb94WsIVrT4f/MnIcE4NarwY0RnWr9Wd0fs/OsGVB8u2bYj3Ac2cXZH9F/bkJ63EUAJDQHJE5w8tNoGVd0quZJk17k/gfn+c0V6A8LCyGBfYMtzWqiQHXwzCLAIggfX1rGkvC942lgUU2y4CgXbvrAzt2GXkCBGdXNwABYvBSpzNZDesa47yjXjNpPnLpcIPHvAU2lD7xHSayQSEHIEMm8+543Db1IbicAo06glvMwLJEE+GBeS1WcXHOTbgWA0YjBetoJdiFlBREusrH4VZJRwFUV1xxh0gVi8EDiNjTBpi7mBrvBrCnf6zu+w8JNFuruSYLYMA2BD2h588D/TdLeUcFeusj73GgT3vznIbgNjrf8AeJAa3BH0Tz7MffFsp7acDxDYonzlskQIDwZTEu0utXr8YlQSNbDwfL+8163ATwSPWDGtYQES+VxPzsCrfg/8xas6gJdxNImnfDm9SlOixHTVUmoDcu0GxVgaPRppoHWIjjUhokuqjxwO3OSxQQ0CC9B0BQYYGgAycJ4DzcXeSU4sFpW4wERyeYBD1EgBDvlMYOC3j7hedW5qm4xqLYJRBs3veRMmBRJwe+8GnIDinCeAKJwMcSRKdDtIPhIcx4yNNB1ErFdpVVeVww8IV8JgwCgw1FfkTGkEMHkHr94EoO6eF/WXoNI7q4NSD03QCnhjH6whk50Ye8aa+cmiU/PfsYBaohygs9guBjQBgz1NQnpTIsN2lDB+H+8OLsgtE7Sf+Y6mSl25PhrQCKp+usOgpEdByS++MVXyPdU7fRN/WDM6TaerpUB4QcYhsIJd91+HBg3kGNNTeiGDGhUBPZdB2EZwDbLInesMEOBMqk0eecTYxFXfDJ3U52HrHvS7A6MHZYI8YxJZAKAUdbh4aYjaBTbY018dY5bQHhOZgCeUOx5w/cEDt5cUlIo9uOOL5wYtkURbCv7w4vIRE4I/xh1vSKnAbozwcuL7FQX2PZ8GEpUSKKJHOoUbMJ7IRdn0Wc8hloD2BC8rdj7XEBTzKAc7mnlv8uNwXkAWNOYaXo13iyyAYCkUt0dd24mRaEDpQclhPzgRlqN6p6B+WrgIncK3FprY5c1ShtFbHIBsCA64040Wgzphx+8ZYXF1iRVxOcY6YQo0Hxg8PKsfDrB+wbZkolRg25rp9QdYMJIRgJtr3kvSlXQjfYEdYZ6ywVoejx6MJPWW6Nr+cW3N4euvnNNXPsebhBoCJ5VQX9GByIgq+PjC7zgrwqtoQNyIwxZqZdBhDVF9jDRkdnACdIIMSbV24As3zgCGbMYby4JA48nO0fhkoPRNdYybv5+c8jxVogJw6cVoPO9ZatamShqIiXlN85m2si8bsFA2V13TTvdxrbUUW0dCR84K28CF+GHcuhEmPaSTbYqJSGiy1mNvQkaagKpA3p2Tvo18Rlq6XS118OLLFbeHYbShDg8Gaa8oxF8ACR0AypRYV48xxXqPQvabE/WfuKJw5DlVuMH+QIb1/YYp8xY8nkuVD2ytH1hg5YEqTzsT+MKS0Wxs1yDj9icAHYC53NvhxlEKLVXInHDEKXQPjm420ScKvI7vi5b8SPwtK6NS3AWzF1HXdKCkUYUYZP4jFBmyk0VA1zMHiq2mGh0c31cUPkRpFIW4Rgcm8JedwFvK5bbvpxs2ByXiHZ8jk9oRkZI+ODR3eMLZhk/b+MkF0j84CBhIfYfhxJCnBgDjxp5HeOBu+GlyevHvEdAA2QRGYrJhK2oX95Doij2wB+cfCOxQJA+KX9Y3QDmgVfoMGXfhIK/bj+VV3rLX0Pkjl8Yk7bRDhBotFKfI/wBZO3gDGqgLxRfsxIGlgBLTkaH4XGTuCA6WnQrumMmnm6+T3/GADKbOh1zgKhsRQqhwbwKsFMV4Hcf04xCCoVJITo/xlZJ0XU0nqjt58MdXXDk0N9/4xqO2b2L9jjNToAqnsgDyAusnkVxoE85W9kd/zgrekdL3+TX3iQqUgramhemwXGrOBahyF3txetOOqFDBgA3YVHBehiKhWqVOQvnIvaGvCbX6w5MsOyoBPeSOBB2vD1zgW7tJI4f7xCIlopKmGTwhDVsFCGxvZvEkEhBlAqnhrpOZgofaTwVzydptN4rY9Rhbp8g+Ms0L369uIBDnYYa/BLV1d671l8yx4oEHgAHtwTbNeHBRTfPrNvWQy5tTwkDysvqCeCYrq5JvDdwol+cOodFTOkQ6HjGGwSzWlwMSgNKn9Mu8QSVICfPbGbCSJPyJ1kdox9z48fxiiBwNzh5cXGjggfRMFFRAqvvbm2NQX3gNqh+z+hi9QM74Jfkq4raOFOHTPjFAI+Q30HjERorScjtwEiHtxOMNlDTwu/JT0r3hTA+CC9h73GKBoALIu1Sht695xW+HK9b/AN6xfQfP/mPaKP8AusSx1eD/AFiU0H4f8YNjJ0YOFgRAw1Hf3MF6To/yxmu/ZhEbDlv+cpK/zf8AOS4gh7N26z8vGEqRRQkQcIaVWoKmFGUtkHYJsaaThwL3Aj0hEAzoG3DbU2K1Gnj+ITOndH5ARRvDsTzi6bVxzAEPV/6YrdW0NwICsOdq5vpGgtpxCkVqPLg3bQht5LpnFxDXpV7Xd+VxRFUR9Y1oWxMGnpy6pXudez9ZNeEnGsgvgpQXsDX3guVK8gVx7e77yemaO7+eMOXhgtvafwYYURU09qaTW9feAlKElDXYPxMIsIA2XcnLpjqhMvhK00CuQkQ8o2kxMpHS8Ub2GG1IUx0/Wz12q72l9YOjEgNPs8TsMArs8DdPJDw/zm714wsHyKM4xIm0Fy64NbdE8uPQciUM4fDafTjZBgPANK+ZcJrIVvQc4+mXVdBLkuQt+rQ+1R7y0cSJrsHxhfKAehp4xrACexf5NGBU6ZQSD6TJipjaWJ5qgeQxagUgwVa/GE+Is49U7U5PGJHBFcUD7o34mTgg5EvE+cIRJmwDYdNoPnA5MfGsBe336xmmExpHXonA8/ObI4kn845KU215+cF6AzRfnB7JqJi4UKA/KjqZpDtJJyMiAP41zhBeMaaQn/jRwmdsgV6EYfvGAOJpNG/Z694JR1TTSvztPAA6x2bdkJE+OjGttShNH1kon/QmsOosgicR+cI7CoigJ0iDXtwWrDF1wCByE0PIvLVeG5y+8cZr3eCr78ZA2Bw48Z7xn1KNKZo6hi8ohpgjaTxDFzSGZuimdO8CpicocUDt28u23H24D0VCt+95IDm85uhIqN+zOTIUUBRtdl+TCaCVEJO8FsEh1p50V4t6w7deBedF8wBN6cWtZ5hTX9uPAhu5pWJ05s3Kp8OUj1H85VLKPWI+ew+LjdN0cJKYUSHZ/wBvLevHIP8ADG6dJM5XBN07VxXZqbHTxiGN1g15hqMHgUSpv8YUTlh9nyc4a0lVdEujKFgk035P9Yofm9i6mNDD/gEZ8pfeIdYJsAkmi7XvWnrL3Knhy4co/lY3on85/gl/ec79of3irT5/5uL5M6jhtSOp+y4kCPg/nCAWvQ5DVocdOMsKxxiKq85s/EyLrdgGnGw+dvGHJbWBJ9HOWchtC4bG4D1GmCDq7oIkfaP5yU4jFIWeBwNVk0yjvdaoSH4fzh57B7lBp8cYa0usm1N785XFgAFLwHNamPsQCbkr5vXB+YEXAj5b7HXkx4SqbDv1jSWgocaxHwQ6d4ZSXyAh84IIQOpsXrFnKHIcq7cRkBYLoMS2RVChWWca/vHMFkcsOxxoOfnDDkitUjyGj42uL9Y0ZnY8cUDfnBj6ARGMdbeFT3lLpd2kaDyN8ynjJdgdoJCQuqciquOreCj2FeDreClxwkHLet8fOTUBYadb32Bv6xqoLkGjEPydlwTwMOYhRLnTSDhfvKKWzSNouN6JcjqAWHoilsB55x1tQZR2gbOIze9EcSi4zTunIDQeMbvSh4a/qYUhULZDHlExN75Ds+feUkr2xLo/i4oYWL1+oL5xbESTZoJ+LjksJanEfb6AxjT/AHcA04+4rQa7Hy9vXxibxVchLDg4H3ldQ+wrU67vlbkJNWqIhf1MlTh412p2uH/JjwgSCIE1PI9PZiKALp7XvOqQ8Y6LLAFriCwIYO6ziPOsIA8ygAjO4v4cpalQAlugEETiD1hH2MuDl94lcNDgkm/nHzSCo6HJ5K8aesdKlj0HwVH18Y0QBgO/E8YdYQCk0sns9YFxJDkHhgbKurKwBNn+WX+M0DV0XhwlNE9NHOT9QA6QCH5wAoAC7vQ+MHDUQYqr8Dr6xw5MhusG/f6YwNoNfiY4vQQ9ER+DACbS1+OM2SwCjNnQm0gw+qT3vJmjS38riDUgh5fzq4SYYHBnQ2U87x/oaUk2Bwb/ADMjkw+MsTy9dY0QRxxfZhNokFeeOsJOMIXnxiKpx36wxJxl2vPBgRcpT3hon3ib0OMUR0dj/WJ1IXKBQRQJwOjGUkGV4Hk/GPyq089GmQdBdcJ/nIOwJD2p94i7VnmIOGLAAnkVbs7R25uaANWY9TGU953QE7Lm/a/DNnT5BhZveSv5zj56JD8OTSvjTi7OrrwYmeUH6chAeS38mVlt6YrCvhTJGSBIvPk2fW/GOJ0yqNEXuylkCGOmFijavOsLqoUdzZPyXCggQBp2r5HgwI0neKn4WteMiAtpCCERoitw07xOcKHmoS+k9Yt1dmTUE4Rygr1TOfMH3BwHrweMCHQHI415ytISiW88MzdiFBvo/eKjzyI8g+8XlnCKL35zeeAyqU6rgFqk2+cYFQ4qA5/C/ZjMyFBDpfPnjeJBRoYAFkpde8KrlUNdIP7xNVxwR7pA8eM04ADTOUWx0fOP8gC8cg8jfvDaSMcLtPYij4cLZpwFNCHd7wRrlCgnLvXPx3hIVUbFhB1p8fWPS7PQJsF0+uHWKOKOl2o3lNfL9YjdkZBvVA5KOm3nF4WpyQQkDRilPJNlaSERpXRKFQYNm8DmxIrRI2Q0sDrFryEkYSzajIm9MFxmkKo2qHlQeDr4y5amg0HzjnWde+kxtSKLI8H6xjkK3g0IfWCHKGcNo/I7wENRLrzlruFPRv8AnLM8bAkil9Ji6sD6DAHx/eVlwhF1dnHmOCYNkRwOBvvxgRgHUXy/Ayj0+sSfR0AOROkxrKnLWKDHBWj7xJbKBVDNfFLxhp7FVADgPrr3hREqUVdw2+TXMyx/xdYgE2HfhO8LtZQHhw/iYbmbuAXEfit6xBVqLQIB+/5PGRFwd29eXqZQdDh1rjK7KJr6blKaRB+yhhMBIKkEb84Wz4ifH95w9dTx/wBrC6kJYD/WRb14DkhiRp96jd4/IDIISQR7LktSGTjcFPtyK9Am/wA5oGaB4hZ+UuG9pYRbX4HjxcJQfQOghmieFjSfPxklH2+VodJq+dmVk6keIcH4yTmu15M1AjN+sQRQr84x+J08acp3nHDyGBd4cHsa66nfzgzdC4wt2BlTWw7wEoAfFDFYPesZN7L31jjGrP5y9S5wWKfR/OCyxRrLqGKJCgT9fvFn2Evic/BgCFQJO9ucJdYvLxpvFEQBsDsNMSn5jiAE84KI4GnGSyHnzgDnC+i5XhxjPww0PaZxLwYqlavO8K7+Jm/Q+LhRlNec15mFQR6L8Aa4YKybRw+MeDclpQn4BwA/yYrYR6B8Y3bJwVpIOX/bIdF0QR5PKhesHmX2aJRB/wCZX7uAgHjWCQqAGnfn/vWPFWpNpe/H+8ODRy73fORhbDUTzDjAJ2OkTfnvH+jLVR1/t8XI0ICQQSqdDA8cbwvCJ5ftezT9PecyCBNIOH5GOM2JYuwlr2djIOUrVINs8NySY2e/soV+M1cuSOubavbkK1+zQ9JieQDkV6+AO+8C4qDcjh3s69Y/Z4TW9s/Gz6wq2CEgVhPQJ6dYWEhSjIjTyMspAO1T0CCTXRkhpI1UPEWmjd946+5wUutONAi2g7HC15A9nybBxHscWpTBPCLyHklfoy9uCm9wulbvxrFUlBQ7BGv361lpQ+RAt3xwe8dJU/B35zcycD7uCoIoeQkxdCEM53pfwn3jEaHH1zl5RgXZw/qfWUcTt7Gr8d4q0ZQ0KQl+sGOgh3IT6W5MetDprThdOknesSPlwnh58YfY1QFmj2PTfTzcnwKQ6k5N4NGNBE8aN5YjTsheEp714zbhdQ6gwN/P4xFPBJDhsQaEwURJwSiBNirXm4oTbpNbDR3xfGFc2gey5Zf9WUCicHl5x4KdFqjx6fWEAq0fLzcK25L8DMSKRBD34/jLYkacxqODQJd7eIcYqS3YPoP3lnuhZt5fu4pcAA3tVcQzRuHaR/5bwpoJtzu/Hj3iKJR9Sq/nDUUsjhDh+8j1QuaRtyTo0Es5Z1z+8AKmb6061k3pEHJHa8dz4zdL4Ei/preC6ShDpzkyCSB3G1+s0BgIt0sMBpfPeGo4D/bJZ8KZa71MBSUjwv8AOL9/rgdCd40EiM0JNo+EzeStI3Dr9TFnIuCFcFx4bHW8FQMsBzcsh5H8rFfXSPk7/LhPYIoVDuZyOpckfWXaG4PQP1/vEbV1Xw3nI0U02poK9Q29Y3jjDCBsTbT23rOM95cQyAGtYMTqPebswDs44xK+LhLbswklly1gMmFUHZi9bcsJgrh6VNKQMsZE4BuHbFC2IGekoYwXjKtodFT3H3kQSqRBTn4+/GPaNQIJOnwe2PJ2MoHLq39GIDQwiOPNJ8/OTRFADwNk/OF14AHQNz+s3pDqtuCgWqjwdYIGY4a65DAtKtjs+MQaBqqUHXzs+TDfog4G2O3oAMU7w7RUCpDSnQEwxVVWgcj5cuwZtvOD4cjyJmkNQcun/P4eHHjACo9eT/ORtBQWtaPl+PvIrnABre99ZAOqFfLeb0DQHJNr3P1g7RcLRa6DwiLvVxeq83AhHSpWu5+MW06h7wiPaICQ1MFGIoAQ6XXhVriGskVPlSiJPYU5yXxC2ZhRYGkEvbZiLJhYKoEdcAcNwgNIIkk4OttfBideOcYQMeo95WTQi0Qf+vxgHQih8JoX84SENjkTn+8erQENwvHrHGCTo42H94mo05Jk2JSM7TGHZT5J2f3i81Ug8SYACoCO5sPZXFyChPPEUPjf5x0COA62OGC4z3AJ/ea2KKrNhxiYsJ08jy/Zmzk0komjyGHJb2d4uny7XuH+sfMwjWCu68uC/wB7Wa/B/kw7yag+P+mLbrci6HE8YQYWNl1Nx63HODaAM5d684GHgHe4PF+80crLcTw/vEvGINqbS9x1iRRtp6FX+sYYpZdwR4+8ZLXkP6xClGnm+3JM8Kg+dZwCFA9tOu8AIZTVssDHYN0/RJ/D8sNeRCuKQzyuip+gxaUK9/vCJdpNvsCfWvWJ5EOE+hhRtAG0G19GH3Q2hEnCHNYYRxITe2H8lxZAK0r1/wA49vhFC2jZvzirNVMEWnHT+8bm86rsxiMk/iwglObi72vA84qcaTJDjowgFtK7LM2SCpyjpfxgT0dnCP5aTDbgOD1nO6DDIJrJOjvGy+MRrWinisBz5H+MsOlq11cHeYtvLyH1ipbKntIj94aMd7DxPnA3QjCwcONzCjbJlVFGqUdzzgxov4x6SrF0F9OEAi+jTGPMufbJneRyxtDr/WAGp7wuDs+sUkqRx2FFVL+WX0/pT845tPeNlA+N4/fxDQjWAm0qPAOcLCHIlTSjwo+NL1hhcL7QQ3ry6eMCgmBDk0/bgNElPQCfHbXjI/DkFAv0AmJBg7U3NzpGma0ZCI0UQQTv+cQDaQMd8Ke8RB9FR35xf0gHA+Xt1k6KPawPn+sFkdi17BLpjb0XDn716IKBiAENu+sBrYggG52N8fOA5/zWHT4Trz+cKcFQU+Di8C9xzMEZX2Pf5f8AzIlYhSFoF4RAeYMAxjwHb0fGPs4sDqfDgCSHh3/7iYRfIeTwzGM7UnGeFrTxcvvoqELTzF7dazRmfY7gIaTkdGEO4AKIUIN1UNfBzd6+6Vh4OlTnbrHCDxAsNByAM8IONYicNojDA+PJ4WtzXK0sFdcyO9i78MGMBG5wAe611zlAC4ZvTv1OugxDUrGgPZdocfZkF0JCYcF1d/rCeUoJCxoHin1hdulCc75zY7Bydn8cY/gmzXpneIEbAXh7yZEO1d3WE8kE8h4E9I5IqACcq5P+8YCkrx2QE/FxW0hv0v1hCi4XkG/oHHSgEKenziA1xPCj8b/nEPNIB6o4/wBKK729jq5s/ibrScJsxTYFLpBrrkZPnWAUlEps1UfEu/eWYw0Du5e6GtG/EzkMgHPrXzlFAFHVm8G1jdhaaJj1EAMUER+B+cGpELoo/wA5FI1yZvzdh6P/AHHG+NpzHi5M85g8HH8VwWrV4eJrZgcoZAgKvWsLacIiDsh9nZpuICVE2Kpo/jBmyAhxBvKOkGkrIdYlmtQhkYqKjQXbHL840E0EBEUh1v8AOCljFpW9/wDuXUv5ZjiFUBT45D/OHyAJsWP8F/eck23Q4HdLY6T7xBpK+RGZFHgXCoNpnWHXyxt6kIcjzgQnQIGKcp7MmKcp17w2SkV8QfxjlpHc84FG7/Q4NluQPLjhcce2f5WIRcKTwBMC4agU7zR2NDeu3L2cnyAGMN0QO64wY0aipp9sIQ2qXfah84iWTYdYaBJ84jdV3GdhJ0GDj90UxSfhf64E+oH+8jDjwkP1XAIX8cmJsKkdM43HUH6xVql+VcI5Q+8t5yoA5atFVoNHgWr4p3h4sGst6PkH0O+MrskMuB4k+S2K+MengJ7MAD9zclD22fQ4Nd2I2p684glkhwjw9J6wgVQLC9q/rDBAOXcuQSicnD5nvA8iKH8n5wBCRLDjChHXLLdj61+MnkwsBD+OcCewgPAjfjBJkHZHlX9DgCMfIN8fD+nJFOvI5n4TZ6+MFosINpauzeuEUcvdVDNOPkIj4cgghSt/HzhTlVQcp5hi8UiocDjE34GcqzzjzXDWAkG9BF6UyL6QCDGl22Pz96Ql0iQQCKEPCsOM4eHVCnJPPKmtzJB07jXDQON3nzgmtLmBNnRo5xudzgptCeX2a3hwywo0BB+wnYjgBjBWLgej9a31kRUMhqjqjy86xFV5y1Mnlxz1c1CN5FnfUTWu5hCgjEUmcdJ4wdq2FCU2j3vC4qQOjIDduv6f7ymwhzXJwmJs8Q9l4wyRk8qiIdl/GNaVQTsoPx/jN8NjCczKqbZBo3hW2MHM2O/5cRevIvRwMHObN3vlR6xq1Kt5HSX6wr3yAGhvD6xFUIuiiI+EsfLcN+UqKE/+mcBpQ/HrBNcVXo7/ADm+VgE35MFywn8aD+3ALG0jztTOVbied8/P6cWNoS9jX7Zi3m63xUn84NHMR2hIfLnDGgB7x5PNL3XFUJyVOGvj6/eA1vdt65Ux2AohEVPqznEoqrCQKHTjVxMHDn+XBUGoevTWuV/GAznSfFOhoy0nYRP1hGkJWyTZhoWWhLT5xdgJT8HGJsgpPgwyuAVwO4Y9WoVpotbzyZWgBIqEXjm/5wkJX4JXHX9awd5oI4rAhODx3igjjOt3+cCtK6v9YLJCJ+dv5xRuS5BPCBfJsw+HkwqaMhiSUaq+yYqW1qdt1/nBIbJQ9znLO9QwQu2QfOGDBEHnOel05Wxvupm+j2SxCn9YUpam735zhxJImFFE2g0mW4H0mDd/tnEJ7xG3+MGqr8GC7Z6Hlx00L4uBioAtTrD4LXq6MRgl0Ly4D2jm9Y61vkIbh0pemHHKxCNcjdqKGwWava+UrjU/QY0Wg5JYI+8AEWrT3B+9XnKgGxHYCCo9Yvdo0tjhPHnGaFd6Ie8XADZqX/WbSCg0H0H+cEQh0decZ0MC6LwXy7+BypKavl3t+8ILTg6dl9YjBiQRqt5PnAANw45OO+cS74prUm2+8GhQgJTsHrX184H6V5KBNfF+p4wWskAgehyLw9YwGCoApA0nneaCONCDynH1ia8LYsN4Vz9YQSnQZel83CESSEy8B/7jD/7eugtQ58jrHmCYhVoF1TUZqa3vIMSsOhMCt5Q0PGICnDcBSg35b8dGNWZ4V2aSbU4NcYTlVjWVBefXT84DxHaYggonlYXoMBaEbs6ftz9Y/FBxctIj0jHvLpZV7o3OsCLZtvAm+9m7jfSCUNFHw+sYqhih0pxiqwFdRyfOUoBaK8JdnvNt1IL3/wCYVjRD47Mp9Ug6dnydYBIpHtTw+t4ga2QPjY/GRcTA8pp/JiUmx4D/AK42zYTcIv8AeKDoI/ZyecaqgiWbR1iF4Jvd3nF/QH1bI5KsQgBpsfCCPWbJxAUrNh884EYwWm17caz5STQ/xjD7IB3/AFDiT0qRwI4MII7IReezODUq3ha/Tg8E2A6Db9OfJiOkf4OBVKJowdVeSHeQEl0K/Lx/3jNIAIQmNNJUJ185EDPPiYGWTKWJ4vziAAtD/wCYxZ4B54cTU8C89ZTk3Q+PObCiu637DGDUbLgEYCOkFU54PWGlIRDt8eDFIRFEEZUK+f6xGNvVNkT+36wgSoBRw5pxgCG04x5pyTCKGRCTCCIAAesXHAgeRv8AWC8Wj4C4RCCLk4Ow9O8XErgjWVAYNj4zT+h8kN4JXIAvlzQVIX24bjo+2HFOwcfjgPkFR+r9YVNDd73tyNxFgngHnEy4BXbPOBNuenJ4M0iKDxxjGmlhiDjwVmwXdwEiIzdMIAFUT/eFC0nHYZvB5Jn2YkpPGi+3B2RDOu/6yIx0nt8+MRGtA3fZpbr4xLxdOjPjD1C6IbHRO/6wpOYFEGIz8i4C5zd1MetHq5SCO8hEbflD7y0XANtg+w4e8P8ADvmA1J2dXG1HZDlVWE6hk92dOvm48pVvlXnFrRGxK+M1+z6Pl9+MQvya2g2V0wh83IjEWCh5+b/GHAQm6o+C96zSaJB0Dv8AOMIJWInLSeMAeoIvg8veDitZ0U7XwYw7nNC7PAvfTmrEBNEPyUT6x7fxUtLj18n8YvYSOxn13hdCNCa1xxhTG+56cPxiEUmgfJEw5J1EOD+516veJCBFLg/3nNphgtZVH1C6xgUNRCnNO9zGJk0Mkhvno41vIOYbDnaXRjaQe0mnYDeya8syaPlrBQ+aefrDU6PFmh+G5LlXa0I2nRIHneAWqLRYx28v80xpQ59Omm9/4zjjmAmx57HWVlIwRdOW4koNA7MaTkpQQMdiSiHxMboAGHEeTGWNCE6KuKfRLHDj0YAKaOb+lxEebPEBHNEI6JqG9+8FGm9hkBpMfdBLxnIfdxtTRRQ5ia/vFFbNJ4WHrZAeB2sGWJyPSGD9ayLvYeBJv3cFVuB6e/ZhkzQp2E+28hNAUvCv7cUkwKKpJsPeAGu2rNi/e8DwYE8qwPwGc5QvKRR/Uy4TaA+DvG4Ainxi2aDVneEKhQ384KZs/wAsik7fjHRdOfkxbCnGELVFKc3HhHa3+cXhx3ixym/yxF0Jwl0iLjWpIvBx9+8UNYz5Jz/3eLXHw4el8mNmgCRD2Pm4SwZGOIckzgveahNveLQODCTrjbmyPmzE0Nmz0ZYrZC+1f6y8gTNWNzf4z73WCTbXGW4zbwUMAsK9/Bxkj9TKAnAX+sSDVDT24ydX9A/y5OTlO/5x4DnrAJfIlh3gFklE8ZpADjfePVGvXTFufknbI4MjV5cZba/GsYhFd8/3l5Brp4y0QXzdYCZH4HJStBZqbA7+ctqFFiPPPXnChBSsDHmc/GOBatcNHkHveAjgvYCYV7dpjKIkrcG3v/GGuDlO2h+RfxkMunm0MH8GIqDi3ht/fnFIjTvy/wAfOI6jRtOXc/zl1RN9TFhBA0B5O1xcWvSIzTvo5fgO8bmu03K2PfvKo0SXQ2/jAdG0d+F78uAQixb8Lx+cOWlo6B4r/jCsSPQDfjvE1AkRND78+XB6tlp5AO1IE7XL68jAxtOgvDvneXmE0bb57w7CnfhiaIXoxxBhRaOz8ZXAQGSiUV6DlfWaQBNx3NUef9YarbYM2pPjFGyETXtgHUrDYBrPb/eMcgWKDd+3VyMpN5HcvgeO/rFgyvCAEAeZfw8Ym7UW0aa5vE+cBsie7jOBzz9OAKRdEDQTQGn3XAsyNNjEOR3eXeS1UodiInuHfoxNvLGA4fQa9YEHwTdxsgQQdGv3g1SGmsAb9Cke8KGEsF9cGGVgpXVefjKCo0chND7MCuGwPKPP4w1PaSOYmKjzZ5bA+McrFQv3M3wCqPB3M6VKhXQbwyQs108429dS66uBoovsz18Ywq8wh+GOjodnCsEJW4foPxlH56PZg0MK9NIRxFo5K0ig/G/kxii2InAh9zeSV3VTur+nGlEt0zU3cJ4wfebx0Bs2UykF4P3kEUPRcjbnVT0ZEDWhn8ZYIchfxjBOz+sA1qG8l1g2PWKZ896TT+E+8k38geLP3gRiUI9uBvAHa8jm3duzYat8YI9Fn3TDUOgzYPBoxNTKhz/TAIdMELzt9OETov0gxPJvEFd/5EzeHk1j2+cgz0YdnzPmHH5x2rgPt25T56y2vBWE8ePQu3+soy6f86T8sJVE4ZojZOs8bHVx84io9gLi72ApS5sHAeMPuHNxUeuphLqoIecoZpDfZ1/eMQuqW6J8/jL4VXPo+blSgopSEzcG6MS+RwTyZq6wVcBhvZ+p7x2k5htGtnWMRkRL0ns4jkV3dZo9mt8YVXaHonT7bwiyi8K9PlBPWLABCxDR/hgTRLCN+P3hDBRTQSnrm5IB3ha56wC+EUT3/rJYLB3+p7wJoZ2btR9/xhuSKR1x1r5x7LoHlaMKiKqW+RXHAjSaI75wlIGmruah1gtgEpeB05LiFA1r3lK2QAmum/b94JqI2drwftMAFjAhSo5/dw3M0iPd2+pmiCaF6cK84CKOi4DxROaX9XLypoGrveCJ8B4j/WFCcEBkPfnDK0XfTt3h1ylmk1tf94B3BTsnnNUQOrtJt9cY/wAJ2hOFKdTdTvHihDTcH5FDuDinjQJyti/cGtGBUsRcC2eQeL1i7UUIuxsPzcjEJK3lNH4cSINA5Dz+MiRg2/jO7yleB053Y5PXzhR5VPtXDSSUXZCRwkr2X4TBt4JOROTEQsUJ8Y6UrB0CgfxkbwSHsHPwmCL0Hwx0X3rCDcKXhEcsZAh5PHjrEioIh1qGvrILNFl5hZcJxwb2h0MUkhAuF9/2YhdjB2jC9pI8m394sNQCOlDczgpBvWuX5xuZoTkmj8Y3COZ095AwOWCC+MkA8nK7+TGpn++SAcmfMKx+ZT/Gc34PvE0+cr5Zgtn4x0WmzwMP84om268Iv9MUpB/IveMrcIXR2H4wRAhC7dc/HWEMA0di9BhEks+zNQ+8jTYBy4B0oGvlyc7WPx3gM+0+jGpiuerB/OaQOWKkcscRKGgYGfIuKqeT+canv6O0uDX5UwgvRTK7QQ8HbED0dPgOMugFQ+J/C/TJNlCG4Np5M0gIsE85Ebqr5xM8jzjNBUb3gFQNqrwZyI+Zdpkin4MYUsO/rjED2g4V2/vKYlix4EpQ/cwKVoh3dYUFDrsHXLh+MoW6C1P4r3kNYe8xwU6714wCCFvQ7FvWrcgVZwK/OAZga2unR98b940VymFKe/B4x/ocnzFde/WcRyQLu+R/OJ0JCVpSWgYUYjVBHy9nxiGE0aC7l/jnIpkBrVJH236y0RFXXMef7y1GDDs7yIjGlf3jIN7KXzzhXELA8OmZZlzK+fDiTJdl3X3iXWAm0iy/G8Bf4RvANPwGEHAKD3w/Zv1jSrOpvA0MtIB1fjRishDgEmcJkIaUyggGkSBwYkVrQou2WAtMo+/1iJEIzwuCK0eBPaYR7cD4VmX01A644xl9oQ+DVvjEH5BMRb2NjPxm78AAmm+5s+3DW3JXKqvof1iD1PKEl9N/GI+IZ2EA/CX7xCl+HKkHrZfnDVgIYeCvzcZqFp8OCxAD0MyrFsF8Dhw01eQPKONTkgHBhzTaGcRUwiK6R7Hfzg6vBQ+O/wA5fTi6Odc4DaYbeuND6x6uGp0hzfY4VgmwqQdiHllyiemg7Jp++cDITwdXp/OLQ0PkXmH5yRFcHTzw0LzL4N78zp8YM9pADjgn4xM7vXqLhSF9MHkxppNTxqYiV0+pMYqKQ7Bt/rD275R37wDAdhvBHbs5wibgNecgBpWJqq1xCi8SYgjQuGO9IlwCeaQPeF2035YuyHG8UkgH8NyxgQKQHZ8rli9iJDzjKsKetBN6u8HUJ0heGKBYV8vf4zid6r8ayQO/UdfObryyZultQO3rFa8R8vGEg5SHGNtwG+nb9zEhoP8Am80vvn1mweVPpylR1C4PE9nwbwVOtR6XRlBXcy2cO7rf+Ohmx7OD/wCaxgT4woIh2HGHXY/IucSolQnrGXaMxLR54MSHEF9dD7x2Kf8AjLxSesNqiAL0NrCbEqA7K4+kyNoKN9OGjgSmnlglwmPYLyzvGJjSdk7X+jGkyMDKnYvewTJGCu+D59YvBHgMt4pkzIiDlevzhagnBGxJ88sifOyIq64v7spaQgONde+riYlDjkPKExdRFbRH14MbbZXUL+3BACcEVQO/nLWal5KdL+XBrtsa99Y6lKSHT24LAKpu/eEImqGby5Uhu+cHPI1vb6yeUN8vH3iIsDqbkv7xT9wPMuv6xobKXUG56rgteF3eEMCwHZvn4xZ4CgCle4C39ZIiELXPcx0vA3REqfzicCQhmnK7EUDufGDvqlF9YQIgCx2FT8uMH5pHMpP4cEs2hvV/7WVm7AkQ69VxRUhLulaPxirCIxtRYfOn5xM8SPQQa4h+8UhG3dI8j5U/WJOqo65FeQ5ywwopnL0/iZenXI6cTDSNPuv5xRhFo8TrNTHaq18+t4B2vBHw845pYQnCGkwBfR11T+8MI7CPwd/vC6mtnoI/5ygH9Ck39YBK21a6h94BuiU6B1gDaiO/b6wTdMPe82ChEdrknw/nEpN90ETh1yfeALIJey8fTFBacVNAuOfAL4U2GCNX5Q/5yziGDzOctpwwbRXB8i4EwDegR+ri4nNX6zRB9uD0+jlFdQnkzmZq/wA4E2QIG9MJ4om8p67Y5tPwHlyvjDZeUxnjSv7wsNJrONQH44/GCoRHfwO8VIkSIKT3j2zG7RrZevxveUMEDNcw/wB5LjcAfAeMVWr7xjPOx84/BkB77wiPNH1P94oByC+VwimGB1dD9jhax7GOF5p+TB9/R8mdXM1l19Or6HeTaVWcA6xdg97wAqpez0YzOYCeMduQWPc6waUATo1P7MZFtgDtcvuIsfblIDwY4xKDAXXbhBE0FOgygbKsfowaAjhtdqbf3i6qB2aceat+sZm2Jg76P6xLDNQ4HWQSW7Tdec44BUFN5JiulOA9PHHBl9QUJwPY+/GTkRvScneC6aJxO3XozaF3bSzC5pUmCH6j8YaV2Le17fQ/nKYIbOOJlunjrFwWuB6fkyKPFEEGcmEAG4tAbS/GMVNkB0NAeghiitQcuCYmaov5O8hNirbNHrJ3TQXfBjqaFTAFFdodzGBkBCHOOLTDzWh/Lg6xxewXGeMcN6gF31lkTVdL159jhYwyXt59YhKHUmxPJgUQE3kUq/EfG8vZ2Jrg9YiID9Q4DU5hm827YoDg1TKlhID5csu97OKOckkqPoeMFpxsJIc/nHaPgg3Pzgmg6ThzOA3hCQkyoB013tzdwYHHKPo/Zh2IU4hUT8fvFEZcL8g+ofnBrVR5haf5wGXTv4a/nOaB7fB/nGeXh27ZgMMBjvfH8YJQEB71E+TFjgQE8JlwBmn7YEVhQB35wRquwc8x9POMoha+3l+8oxbnpda/GLZURBtZoZJbBJ8jzgsQh/lH+sDAKj7nOAQh2X1NZoNog+TmP+cCEoEfi7mJIYC+becQWYB8wX84uXwp3f8AbnKgbcMmzDWVCdO6/wAZDns3Hw7cCR2Q40y0Gs2HqBje+gcNIO0cHtRo4jgbhg2935wQoL1hUxfwY4lUifvLEudAEI+6HxhiuUNcYrRl3ZyjS4iGovm+/XrF1ESJ04QFNqddjFZkGzj7ly/WWb06wYz+w5yNPh8BjbC/Qf8AONt7C3vDcdDCF5UwhFb1giqR9pvCLeG/l3kjgn5OCBNSX6Y0nF16POOUohD51iwyOgg1P4wKBR6r2/WOi03o/jCIwJJMAZXfpgZeCB4P+cRYOhOsUawWfRqjnpiSln6D/jrJBsu8M/sVNhsPrOMIll77/nBI9hZQnR6wQVEGoh9mBR4Gg5J/7hKo6Qbq7D88/GJMHlBX8tuFHckuXj5w9kodaEB3sMalKFO1n+bh0Ly3y5a70uAbRHLvJALGvp8e8JWie45C+Xl+DNIu141mp6WvnF8CJMOB66HnXOAuJCgYrC00+2HV8Kd4ZFdc4t2Z3Tp/JmuCtRztNPw894eiVseDzhpwKPYd75fhy1BJTZE1kMFtqfrCGU3hVEfma+jBGOUr95ZyjvyN/wCcQLzsYrriBr66xrZE4mt94CoxN9UywSAt8ODgSLBqPn1gQ4ADR7hk0sULzFefwZ4DA8B/nnBjCy2moPacezIAEbGkW/AG4luvYzfB8jESWn9i/vCp0UF6FwUE9nkuKL1oHjIrwI/hbmNbGxktc5ZBwTdB25ADZuPrWX0PBXZxu5knscEoih/GEJFaL2jv9Zy8VKHLhcFPySfszbY+ZOHAq7NJ6cJLrB+s2vwI6mCl4RB1lz7LT57xQVPcAaf1Mk5op8TEp14GPmAUH/nnGAXCXGulr18Yk4YG+JjROAfjJifK+DKnZaPDi5dEX4yMbEExIHZYfL3jCBXjKC5quNo3YxBOgL4w4ycjtkH1D7xUu6r2dYUqQbem4ga62GLu1tnXWA1ABT09f4w9CHQ9PvCv86eXvEIFsftlm7LNetYFRsmXCymlD0jsy/CnAN4Hx84AgQFHyOD3if6ZzYifJDj8uNZIFcRTzVy8fY9rwYxxafZw2EVVHb4+DEX5R/Jlexi/K44rSvZ5E/eJERvFce5hAjABp5ycDaBfeIKkw+v94zZ5Wq4xk0vWBE0b8i5dFR7oD+SPrADljB5MZF5B9XUzkZpXbvf8ZrBAeRd1/jGDiOX6cJRTW3jfORH2m6S0D9V15wXRdrp06cSwaDnvoaU8n3ib6qIosA9OjPPegcIq/jDIIAh1Op495Ou2gdf9/eXQquk8YLqRLX/x/jHURUeXNHOzj3m5XEB/eRsICV7wADelw1t9sorravWaWtBZ7xoGIl9YjYCjOt/4cbqYomp8/wDmDjQvQVzrgx5DcYU+R3jx0JEdr/DlAbCxHk/nFK34dWKfoxAjoq4VvW3x3l0x4G81WuUXgjjoMQA8hkHQDfEXGiwG/wDHKQq6A6uJfwInTK5HUvwQFT94BJEAOZIYiUiDSGz8OQGYTmI2j4besQgSCJ2LF+TWABIQv/dYgUYJXav+Munhj5c57BF+MCHVHsYWlXwBd385Hi4fIz94AHUPzN5Km9a975x52G+Ac4B07azpJhdCi/WIfO4jlryZDnAPxxiBvt/pM2qdpdVO8T6Bl9y/xgbGmq9GSiQz/OMSBSifb/OHy6VHhGiYFJKbOtGKJCYe71l17YfLZ/jNC7FvowCDU2ZLZtEcSRPDAi3VTl+W31iir4XjxgLdQfOAHnC+fOIDjn2clJt0H3vCnKte3gyL1CEPjeIeENpP2jCN2CHqZrnVr7T+MX2N+c4WMT4GWyagCdTFSgpT5Db95thGH242wbAubKsInK3GbG9h4mOnEjfzm4lITozUNpg41HAVPEwo06Z6c4CBUhHddOAWm+J7wrSv7OsROgx5e3AGob0HgxgmwiHj5yCxQB0i2uNeqGrs8fGNVNFC83LCFbPvIM1pfLRiiMSd46IuUTvo5esA0F3Jxv8AS4rBOUcJQ/EwIeo0MKGJTXjSX+MJNdMJ+8CgydLz7x21DPi97yz+Umg3vBWSsC0XRPMxwTBzU69J17whC1AQ319YgLMIAaHyjbjLFXfIEP0mOq2cJxhpXerbZZQgI5OC/vHJ6ir6mDD229GKHz0e80If5Yqxo24A9tmzGR5N+zg7BwYa7Od5MvDASn6EbH8YgoBuiuHBDWk54PxfGKLX4N/6OTobqU8+prC7BGyr1D/P1g7NAqP2YRXVF6dYKB7H0nOAa7H4NOLb0Kzy4bY4DlOMGr5hmy1rU9YU6+R4MUKKPbkQ6/GHQiKdI65whayXmbc1wnAtQnPzgGSlpYq6YGlDhxGq+94wspQPux/OarwK/LBh1+1wYAHBL4YILEVrbvbjDGxA+5+t4wEAgeEn+ZlkN0TuvOMZW6Dx3jVnNh7HnJU0x+MFVnT5U6+P5wmJopn3rDPYIj4yCgCi5DGY0EQL89OIQugn94TLtU9YJNVghiO9u12M3iJ2dAcDzgjl2Cza6cgCA+KmzEC9C17Udv8AWI8gLjbPJjbWrPvIjS4pvQH3iFptH3gzkQowWWjLhjqrVfbDVOjI4ROx+zrB5AK/oxUD0fcuBMkI1GR5B46cG6VRRyqD9mXN1TAnkn8mFS0KE994xNildHnCbHDOnDAFVTqdYR9VH3gyNoo+WGEZ52fDiDRJE8q4FydB+M1HOKuIigknwBlDVRvy7xFviH4/1iotz/RgVffomXg0P0GaHtx6POKa8TxAq4dxVb6MW9FJeHGmcnvAAdJhgPJvo4zYIih8YB2HdxsG/qxw56VFNq/Dl/GIC0fIePjGNDvx1geSWQfKz+Mm5Eq5UlXStm82LaA6yA6ieRy/rHME+RrUB9O8tvQS5NrcRKRE8Lsf6mWqNiZTkC9VcBNG6soDZr5YSQzk+X+8VC07ev1g8QLB8r8HBjiWgK4qweCfBkCbCP3nC8J9sNtTaK68uKk8Y3s3ZKcY1KLs34xXhrh8ZyekmTej8sAB/GGruY0RROkxNnUlKTI28sGbE2vBwYyzipPAzAhS1PYH8ZKZXQP+d4BrkcKetfjOarYtDGtkUXp5Me/Wg/KuJEaK8POOydA/k3knkGHz4+8E85Y8KWHhN5StUPfGcwVj4A4xXY7psBNr8OM+jyuhx+sHFhqdJ0YKX+hpMcCgGvOJFotX1/nEkYbh825xVkJ+0y6GnwGGvzvARXJyiXMH48vvAd3VB/GbS9p2jp+s1PsP04FAXSLw3GYO/wA6Z4a5vbvAO6AXp7PznLE1PvjCL4sfWsQAXY/jIVgR7DjnSbFfBiPig/JWHFvJenvAS1LY/nCi3anr1iIW24SnoJPOeCNljhDhb4M1u4HCyOwHh6wWTVKeWbxDNQVeXxnxZEnDis77HnxlG3meA24GypYeDHqnvS1s6F5fOJ2j8DFZm6Gmx0YWDkMF0R0PO8IwoNfNcYVExRXBBYBX9HDGIafhhAC0AdTAQgIrNYn/ACRWsJN0FT1gECCKXmXLiAKno/8AMBYrPAHAYoWpS+zvEA4R7vGWrYlwwrVMPeIJlhJlVQyOjhyTNDT0ZSKc2ecQxtH/AF+MWObAl7wXFAEwEJzXDDjuZv8Awx1LtZvLztBkYw/eCHH16ytBw7vjAmpAbm7N7P8AGVqkVvS6f4x+wtUiTvAEQI+tgxXzYudmB+MgAMlFGnOQlB65nfO7kLEKI0Vd/wBzBLWyQoi3zI406Jar/eRQAiE7cvyf3iR5Gmbg6n5Y9Xor3gpflcbtGtvnC6Q4wNLNtDDfQg/eKN8mjE3eZx7xDwUuMn2fmXHargge2YxAcoYW3ZT0d/bXLOyL8G8Ko1uYxC88+8VVaz5JheDIeELM4pfoEMR6/oBD+chFVY8Agfn+MoaVT7DibHbX48YxGU+Q/wDmUGnwg2OK7hAENod/nAXs6B5NTFZFyPV2YRKtBb8bcLRDxHwSYALoYH84O32wPXbgM3Sph15yEVhExQjWB3phiokJadrziVlFR0GrnG9cDxMRjXhHg9YsBVSeV/1yZkAfQ4hBkfw5shAR005xaWCW9dzEmFCXwXCbhoE/BwCLsR+M1I2CuiYl5Kg9nGKHlVJ5wQWMr4ADNMdRMVaND8NZx+kz84Np4fxhr7cenp2zhtIJ+cYTwt5x6t/bGr2o/nNBcfsz5UFcOR0CZym4D5xqDkHLKvPSDp5Otz1hsXVVrMCMgtc41wIfOSJF7HcxXhGuMDRREzX/AMLeB8iv4x3IVVneaS8UyzAqbevjGA8RDxrBrKaH84OqdmcD1p+MNL8sHryR8ZuNm4k0cBr8YNzbjBc/GZpRxhtyEuNX3/OIg2foNY1Lyq4OcCQyNuqMu5w6I9cgoH0Kz5zT6cgA4n5TFQ8H8Yqx4/nGKaEpdEmJKVXZy4i1VR9nGXh2annFVL5b7x1VWF3u24Iqurs4cJAlW8zF87X84FurOMGVK181wFBuc4iTmca8DT/usdl5jjreYZAPy/zn5bvCCOdZwXdMXfaOKF1iQXOBhupemGs5Bzr+MXZ5c/eEQ4uL82IZw6PnnD19qfEc0wH5Kv5wQMQK8o6zcFZ/LNGOcOkhf6xK0FXjH1VtPm84JXJA8axWO9h84v0N/OHcVS7cB6zWX/LnANAj+MY08D84tL8GDYlTT84QxoGHxmyvNfpgoYVPrENK+y52+3eND3PxHWNr7wLbL5dxxjvH9Dn5qPnHOv8ASztZQ+LhqFZcVPdT8YXmV/jAO4d/JnBd6/k5S1R018Z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001A68DD-4FEA-4D09-988C-DABC63AAE8DA}"/>
              </a:ext>
            </a:extLst>
          </p:cNvPr>
          <p:cNvSpPr txBox="1"/>
          <p:nvPr/>
        </p:nvSpPr>
        <p:spPr>
          <a:xfrm>
            <a:off x="6656957" y="512770"/>
            <a:ext cx="4228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Metodologia </a:t>
            </a:r>
            <a:endParaRPr lang="en-US" sz="4800">
              <a:solidFill>
                <a:srgbClr val="002060"/>
              </a:solidFill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7C2B2B88-ECEC-782A-A078-70F9264C7E63}"/>
              </a:ext>
            </a:extLst>
          </p:cNvPr>
          <p:cNvSpPr txBox="1"/>
          <p:nvPr/>
        </p:nvSpPr>
        <p:spPr>
          <a:xfrm>
            <a:off x="6094475" y="1626859"/>
            <a:ext cx="562094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>
                <a:solidFill>
                  <a:srgbClr val="002060"/>
                </a:solidFill>
              </a:rPr>
              <a:t>Dataset selecionado, utilizado para recomendação, dezembro/2022.</a:t>
            </a:r>
          </a:p>
          <a:p>
            <a:pPr algn="just"/>
            <a:r>
              <a:rPr lang="pt-BR" sz="1400">
                <a:solidFill>
                  <a:srgbClr val="0070C0"/>
                </a:solidFill>
              </a:rPr>
              <a:t>https://www.kaggle.com/datasets/antonkozyriev/game-recommendations-on-steam</a:t>
            </a:r>
            <a:endParaRPr lang="en-US" sz="1400">
              <a:solidFill>
                <a:srgbClr val="0070C0"/>
              </a:solidFill>
            </a:endParaRPr>
          </a:p>
          <a:p>
            <a:pPr algn="just"/>
            <a:endParaRPr lang="en-US" sz="1400">
              <a:solidFill>
                <a:srgbClr val="002060"/>
              </a:solidFill>
            </a:endParaRPr>
          </a:p>
          <a:p>
            <a:pPr algn="just"/>
            <a:r>
              <a:rPr lang="en-US" sz="2200">
                <a:solidFill>
                  <a:srgbClr val="002060"/>
                </a:solidFill>
              </a:rPr>
              <a:t>Dataset tratado no Python </a:t>
            </a:r>
          </a:p>
          <a:p>
            <a:pPr algn="just"/>
            <a:endParaRPr lang="en-US" sz="2200">
              <a:solidFill>
                <a:srgbClr val="002060"/>
              </a:solidFill>
            </a:endParaRPr>
          </a:p>
          <a:p>
            <a:pPr algn="just"/>
            <a:r>
              <a:rPr lang="en-US" sz="2200">
                <a:solidFill>
                  <a:srgbClr val="002060"/>
                </a:solidFill>
              </a:rPr>
              <a:t>A base de dados do Dataset importado para MongoDB </a:t>
            </a:r>
          </a:p>
          <a:p>
            <a:pPr algn="just"/>
            <a:endParaRPr lang="en-US" sz="2200">
              <a:solidFill>
                <a:srgbClr val="002060"/>
              </a:solidFill>
            </a:endParaRPr>
          </a:p>
          <a:p>
            <a:pPr algn="just"/>
            <a:r>
              <a:rPr lang="en-US" sz="2200">
                <a:solidFill>
                  <a:srgbClr val="002060"/>
                </a:solidFill>
              </a:rPr>
              <a:t>Neo4j utilizado para recomendação do Dataset</a:t>
            </a:r>
          </a:p>
          <a:p>
            <a:pPr algn="just"/>
            <a:endParaRPr lang="en-US" sz="22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5721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data:image/jpeg;base64,/9j/4AAQSkZJRgABAQAAAQABAAD/2wBDAAMCAgMCAgMDAwMEAwMEBQgFBQQEBQoHBwYIDAoMDAsKCwsNDhIQDQ4RDgsLEBYQERMUFRUVDA8XGBYUGBIUFRT/2wBDAQMEBAUEBQkFBQkUDQsNFBQUFBQUFBQUFBQUFBQUFBQUFBQUFBQUFBQUFBQUFBQUFBQUFBQUFBQUFBQUFBQUFBT/wgARCAHcA5ADASIAAhEBAxEB/8QAHAAAAQUBAQEAAAAAAAAAAAAABAECAwUGBwAI/8QAGgEAAgMBAQAAAAAAAAAAAAAAAgMAAQQFBv/aAAwDAQACEAMQAAAB4DHJE7N5q+q1PCsDCFsrbgg04izREcBsRyVae8siKiiauRaNz2vE1XzhNr/OA1VXC1vldVyWIBgafOmYDJrSruUa9IahPnvQJj+p8rPBWtPE7PPDlldYCNPKIKRl0RozUEVsLm0gtPgsBxrAcwE8WyQZSHSB+L9K0OTNQShls4w0VbbAd+awrTC07Iay6Fl1sFsLpwBKQj8o6yJdMimZYwtlaa4GyxEDPJ6wcx8ciIqSNa9sBGuSxTy+g+9710nl9c95UuOmiMIVJkKaoT1gOwREJfUEkneVCPe65V+kRbHRzRhI/SukW5D0L00lfeAVefbY1+d8fpUEovKlWqqkjV96rVzXCxZGPFj1a8GK5HAxXIomrkkE5SHOVp85Jwa/QUWgzaba9yPuf0utcq6/i+YPPPGO7+ICYyo245aPL+9J57aXGFvNAdHdjdKvZmwtpmfGeiBtJLRZZYTT1xDT+s7dTcl45HKB8csqNzpBfCNaimAN6ATK1mY6JQZOhlKqrru156/icS1NewmKBA0qAwijmjNcMJI5LYjkgI1yXSI9JbGvbAjRzbH3vele8vrpPeW697y3H2YFiwDLAI7QiQKxRi62ZzJb2mqYV0Fx6XlmkwJfK16rjHv9dHaKk0WnPUAXFfRUQFmNm0BNmjWUKOUThdI6ri870jV8on6RsgMVyItkjong16+QGPmglEyZIJ1vksQCUvnOELVoIs662Truuy/PvQuE/CiGw9ZXuX9L5X63y1Q+FzsFra0hj5oLXNWbW9BprUbzHowymF8fcAJchAYWuzc6HUkZ8ehSDysuQNtq9i5hbG4sx6q25F0eHoKzLEb+XMyOJ6EngddaW3zWhRtUUsdTIIp4TGOAgckx+VLBEX10nl9LY3zYDWqlj73vWK+8sieVbiOVSCY8OzYE1iOXoRM6aR6gsH1OtEsNrcOPl09TQIrfjy45Q+bTMjmhXveWpcaCgu9eeKtsMzRRCWAOZ4sc8amQeVaKX0nrETzvAbFd4TWRXicbZWrOORFW6wFY5T3yMkq5J4Z1PnIHKToJKFLTqKPrzk6ZNDRkZ9CLMgwHlevx/uPEUJGuohzxzBWKzU6ht7vfW+X1nI7Yk7pPPehBdL6EN6d0lfFZJd1cdhExcQZLGAm0oqnRjxuZlA7/AJez0Rcj6y0ei9dZBmhpKArRSB5dkkJEC3wxzRmEQ5QxJiR6EprZGyIyRhSJrmQERUgqvvXPO86xR6uKm+kUhl0FPrdGceQ8d6XTwnNCSKQI10GHI3ODfh+ncx7E1eBFKHon+Xy6YkiVd1d1IupFXZ52+Q5QzISGvHOFSwJH+W2VXBlUslSSLJRGsEji66SrPbJ4CgWV6XQunatjZmErawiIhT5SISE6CCoDU6ZThT0bJbMCwza7iqdDnrlAw9n73w+gyW8yFtzm5pd3nPBdpstcD8G3K6HlOhW3A836cRhjrZXtOIE62UkO1AwWMDwrGn+aDcZ0Ll/U42NuKLf93z1LBZ0LA09PBWsHT4joVDY2tjk9by+uJCTABjxEQsTEOTAxMHiyzTUtNElxJJDKYx6WDfO9Ba58dipQ1gdRqROwA5DlYCbfH7/XlGjt5tCKn1sDYiNmSSuIdGJYXpGb1IM5uPOPl1zo9ABHpLdX90Nb7sdJW6AOrokIhU4CrvKtDqx7pEN9T31DDVjUBlgM7rAM5rd/VNyLvhix6BhbVGTCYuJEY0TDfK9GiIyI9OiIlSkvlMhOzb2FlszbHTpIqyZ/SodwIfQYX2niu7Yre5foXm9XiLXnt+hdpzLZK2fLXbMD1Lz+4Qa0H4faEUo4Tmqd/hMDasa/q+jAYTYXprmlxOWuJ2cvQ53JOpg6zscPldfdV+3HGEVZaF2nHOrctgXp6n4NywFjp0jSJqglHjDwteEdo7XZdJYZzXtvKwmgpv3ldY+k8QQo6yKarNtIIozCm2OrKCw+NgDdEwW/ekp7naso8JI9QSCeADgjmiAh7oJ1znw84+Dom+e4Vsk8+VtbUG06PPrqy8qKuliJjToFq72vUylImIS6LE9SxAMqJ2XSX2nTMFBb/pa1+Suhiwvn/eOK3nzBkRyYvp1Eg5pmZtUBTZUuKKiJRslKYZm3Ou6W5xbAZHEUJ8skKHcq5b2bivsfH9BvuQ6jYk/Q5+/W7tXGet/NuV2p7t8xfWnm+rSxFLxeyNZSRKsit0qc9meodRR6tNQPahdBAURrHpGkfmNmYbonLOgd3zWQrryg2ZxH1ui2oTB9Cq+duNGMq82qUEthCumrEy6cXS2J3e87nIet4oLp9FU371V0WzcEw4nXbo18SL2eXlyFeLeipnQwqGOimctYSYjXFu8buWpkx+4y5hHYcsHx7OrQ5TTacyxo4hmepBVy6AmHm9Ox95wq9K2a63dzW3vR5lXT6WtKsp6xVOgGp0VKDKwqMpLbfJbzD3KowXec/tR7DnOph896/wAv6atu3+fe28WZhGLWalQyETI0AqY7PpriCXZtZS+Kza32o3T+X0eZylcP35e333yvY7MPcOIh1vU5s01fO1DdNmtAByda5j0EX6XI6I5DfmX6Z+f7BNfWTuTdj8X6W9zFiHzz19JcE8nl4POaoPs+gBpNTyT0XJ2AudH0rU2t6ru5nH89seI9HFtvZ+sk1ep57bvrQnHj8bt1wtkKQV7JxWqso63UVXOp1n6fK6fitPfjp41F2jib8egbVXrclkfDNKtx68GTzxbhgZshD2rAc5WrXz3GMO0yOpam0jdFoz0POOhpj2YDdU+qqVbjIXpeYwoh5QyROV1CXtfS3zRzWPQtHQaLp8wWovacgo3Sop0eH6BxfNr2ZdPoBK9xnS+dOThOuYfRc7sV99mLFGuXo+b6GrZncHqn9DjZAnQBpAT1m3LpqXXUeXZVPOjza2lqVn0r07nlxzN2f43JSes4XoDBnZhQryvoBz9LnSCzH6Tfqfkbrm29l7uk2eMBvE9FjdOaGdT34PI374ngfZvO9DZ2QNF57BWZjP4X37LHELD3OYHAcj01vQ8FfZ27niPQuX2NhOTMa6Ser07V9EMxN2x9jX2tfwezWh29XYjarL9kZk4/JnrfSvpHSuHdeYwf5c7785FlTt/D+oaudZMtIqmXCqxwbpaFmbGWW35wTK7ZSYbfbM0S3VPtzNv6C1Yu/HnCfmrYVRLvHAuuNGlKqGHgnMXyWN7OR1jfS+pbJ2ySuk6fMbDqcsWkt6gl1KFotuN5T1fIc7qVXUeQ9gotvznomP6GN+XNiy78pGWTzOlcuDBubZpy9LDPI+nYBV3kWLLo4tBa5Hjw6aq4PXBIINyaxsR0f566SK6I0TfgBuKWShfHqumlfM833DG2unvwdJu5VTltiOp+tXFFCzkN5DHnb9M67PUmH0HX/mntOE5mbT81u8btWzOG53pYyoxUsdL5vhOSOWe5k7VjbAiAymIH6IK61ra2d5y2YLYcvo1AVgPzts+9wOkdh5nWXw/RwanoPz6VTt3yK8zdps9uB0rVjbXl18IC0Za6kUgOhsYPPMD2/n3I6+PMn1JCu95XvehiBOSLbg0wjwdGZUijFk8bUq3SuhurAmtNlcvhnZyunaK5wqZIj7raaqj0vR5pVIVC1QKzKJ1+O3uFzajru44unoI4ZQY9oYqyryw/ZtBMshzAA6fT7x61As61ohAFALM6zz9wB6i4ymkzPr47/nHG6mMzMYHVw6GiSwuBXcI+vFL1zimzzv6BUWnPhZLqK2z6nCkKim1Y5opZLrjVDtMVxuz9Q5fQ5/n+o1XE+58LbhvaikbeYqnlEYAM9cgL6J4WUNKqjWCIjmsD1LZC2q+t6S103JOGYYnWlgP5/tU4tnKqum8P6fyJ+EUiKLpYZc/ppmqoB9FVXXQB0L0ZxmUTV67jc8zsmLTUY40kDxOxwFQaiayz6cSedHRbT2c023LaQkQ7+bFHO2iR8JFyJz21LKFlZUyUUsfN6Fq9JAU2Zkt10nR53RdLlrT29SwIfSLRh5bVZHNsnxOhy+bplNcoFAS2erFzm7AEsztsD08W6ElwelBgQvrGrq5RMzoDcxY5W7u3xWhOt3yPccMI6uyb5TPPts/qyehiiBcmhz5i9G95HcVin9qLzb+xwtVNn7zTkIlR5BzrnvX+QcvqfRdjU6bjewg4J3Tg+jnDjkdLvLy/uHerDi6vlrkH0nwvQbHkl9HHWQW0rV519pVMp9PcV8l4UME0bYuksDDqNfa13lvR1O3x2sZn5c1xvU5YcZcJrGaFYHTJTASGyq7GaBU1cxrKWOSNgyr4QZL6RWqZJGI5Dw5oVsJPoJpe8WKXpc1ithheIGml+Qc+QIeVqTzMBwuTXaPVygRVdY77U5DZ9Dmw0l/ljGyiHKhB4nU5TNrkxmzzObphELAszrCnsbu2iiEosjpKK4We8lo5Wre2tdVyjxkLYPU9rpkMw9jkLWRmWswmmtbDBEWQboTzvBMqFOMs6axXoJDIho96QAX1eNPMHK7PfaPnWlYmz4x27ELO82HIeicL15vIO0duzL5x2x6c7ONGQqXcW4N9FfM3QKkfEN0sdgZmWMVfD1V8RRzAzXZNefSWG7XFHvT2+Mgjzfoc1qay8JHLpYJujgSNaYwFPoX3d9NR29jaKBDay6c2Ih0OdZrDrP0FslFWlu8VbrOUuwcvCN0eYiWSwS3NmRS2G3G5wayzyIFaEXnQiRYDhlkEGSPmfbS+VYOcyW5tdfkr7dzpM1e1ZUkRJdlSZnU0GfSPT6LTJ2cfZUR5N164sExsVHnE8q5w4XrqucGS1MzpgmVIGUQ676A+be9LZzflXWuKOqWrlEBoYp8SwFsfaQwuuQ6rLIJ54JhyVFJh9C23KCOpxer1+WLYBlJoKaXf1Q1WxFPt8Dv+N6av+gvl/sGVv0xHzLUctemkDLg81+UPsL412nUOEXYmZsSkJBwUza8bXy3cMQ88QWeBfMnX5XDee7lrznqfN3Z6GMsLfiLC01oxXCDdFjQZdF54ol6OGtSxtngEWL19GytNnk8VGSDSnUrHvOrDBb3xKwKn165d2ubtdGcpkLjqzsKot6ZEZPdLT3AwlQxW4WV1mkka56WGSVsrjP3OzDNUSVssqzFIKgqa2BW69uvcLydnLVJXsGrajgGas6n1h8uopdBnFFaWVRYw/TMiqTWdFcwdD17kPZRZxPA9e5Ad+gcGs3tYRUPsbi7WfEEmRmb08MsKS9pbpi5rAnUbebT2QtM1drPAVr5jMlpsFn02u+yVryfVZXrHLOmaefe3ucH4XU6Ve8+NzzVfJf0P8/a6y7Cx92Xz41uEPHlKDHtmugWnFXTohhTz9h13I+u8/o3PFug8wWZFqHbast2bGbsxh8P+h6Aq4SqiZNdlJWvsbSSmKg3EtaSYnV75rogrOXjKtH1kb0mZ6kOyaN1tud7RbqTN9oB05OXPc7VjKlryGBYOgIatySPuhK+5EWXmOTKxk7TCq2NZNozMkfFYEiudViTtuhePwPac95voALcHp4Log9dmNWatMDnU72X0tKskkAKl2r6s24Zd1p5Ub9AfOXTFGJyLsFYD+JQbrKVYdxcbai6l87dh4Ai6N8/tSAHNPoS7Ohmdm08dBaPQWSFZvzElDEacFNhNfjef1OpzOv8AJ3ePbPPJq5XeOWbTN59Ax9E/M7pvH+j88VpqRi4dCBlFUwKYREdPJCtrjvS9MouCWvV+ZZrfrueGNHvvKnlATr/L7sl3dyFot/Pr5jh9WTn3Afr7lOTZxSKVmPbGQMl0fLVWNSU+MCj1e05bbkGmxG25g9IxNe/O7R6bnsUvvkXNbcT7TzhOoORxMnY5vfzZZvOeiEqgOhEthbVKopGVpZwto5JV1XW7kVriI5B51ZUbFLzbN1MtXj9Yw7oLUpvS4plNp6odvJmG0eLZY1/owIOT0IkUkTKuysaCQq2fSuOdGW36H5z0LBOzZ+4JyPP6vReV7HAjDOedBH0ZuVVOtyGpTbWepiC2o8lGkkM0ZjHRiuz2hNc4l0GetQef0+vb3D7fJ3Mfyj6L5AzFYbHB9g1ZeQ6im6FzOlzzLzuZVDFY17FMGPZYpOJMYkGU9oUM+g/nf6Nx7LSnsw+Zu5DzL6fqtuH531thzzZk6dsOY9FYGpvqtjMWgiEdqxysYjs/KONfXfMMHU4d58SNjtBS7EHB1t62mUuwyRB59HZEdGufKremc8kXzIYJFpSaKpfUET2V1vo3zsXrDaj63GaOV6juxqqRnoJILGvMSdhaZ23co+8z+lYnzUjtYBsByt/N+ZdPwXP7eg6JBJt4EUkcjF2OWvcAvoU1MeHi2QujmWxCRn3GiWkN0ArFCzvojhPalaOu4a05QxFuBjbJGzeY90NQ6BybEc9qZCzVXDhkjn8dX2ZBYNHlcq5rDwGLt4iKYhzrYkwbu23VTdJ6te307M3Ouky5R6Oz8s6Bx3n9AKusAjXRC21c1LZxpbGSaFt3V3FUtp0fVuMdLB/V48lf83c+B0NUVwjsHMNOfI6PR4HUnsWh5LpmD0xArJnLRzxG5CWxyORyzjX1z874e3kuqc3usvT1GNUeW2wjsCTZ9e5DqKvR8z6nmDXyeu2lezPkitEIDs/dyDFWqqSqR97LVc1Nk0DdJk38kqOoNsXSAxrO1uMxems3U4+2YnRKEjFgUGSTmesg6fyfozePdRRy6OfH6ZpTN5bR4HP04zaSLNqKUWQSIhM9JGcIlEs7iSC87hxnd5OhTYMmtNRlhW2ljMUBLUswzc91F5yhvc7kSnjUqhz5jDGotGaghz0N48qGot/i6ma8SxLe7X2euk9XOqLEWPffPf0Zx4r1iVWplcyBHrwIiJCWLFjLilNWCW5FEQE3FZaGjUNnVzMPf5z3L8dbZ2z4+mjcPYcfmxyXVF1Ngw+l9s473OTa8f7DzOYcMVV2W7hG+f5648BtpCZwug+lqDH1uNVHd+ao1VN/l9CjTfNgrbo5lQcxVIZpco7nrT2Pgdk1FmDXa6fJ2gn1XFdFyz8lNWrC/DKsLwIg6u8Qy2eT2wsWbR4AOxmKw3PZm6TQ84Za+5XeG0u3ztlnbHlUZRw2tbn6TJwJVmQbVullMBaJl+nJkCsJTri77mW1VqyqiTkk64prISl8lsclwhFTsRSzhHZgc+IixJVrCozR0VsdAG1FzJY4nWYyoI1YVn2TbYDZK6ecFr7GYZLCXOx9gbPzMxZUMgipPPFkKcCy4TBFHKOEsKNma/kH0RnW9Ar2yW7RH4XD5fZYQnaTd8t2LM9tV6ebPQ2qyNg1fY+aVvnYjfIXpwHkBRvzxT5vVsokFY2UFXXOToskH0Dl/D9jaU8YRJZaVl6VavPMsmKyxw8N5a2DR5LP0tYTjD7nWzeWapgZSfRY1uC+RGmnyCWgkpIVMnrbmXnkye9LlrOrHJEjpBVvLTH3G7zw9LI+aa+su6wDBHshwIZscdWcXWy0RrWQ1CJRSrnuh8/1C9NM+GYk2RNcWJnaDGn6qy1fZ5haCZBnUJc4cpDP6Ka5YzOUhrLUO7lg53XZmrAYQOsusXmdbNunyO9w6x0wTs8WazyJVE0R2mssK5r0IYYZ/CQxg44ka+G0sZ9DCdoS61hI15pPUoPJ6tTA91EujzhVzqZOZt0WQSzwrLlz82rmaazyEunFpM6NWGBXR+Z2bVXcNGQxWjxVtTFcXMN/Bl6PMnzBc/vGBwzWOi0vO9UU0+Z0NQ3J6itmjWV8pitlhTX2ck215htCYAVsoIqMtc8QVWjYHh2R5B3C0RVOrPnSoJJVydSrp5ZLJxo2EE0IYsEsY2CKeLRJL5JT3NdROkhfVmW1MdDaUJLUleH6oYQDI2A0NxTxBRI1hKmbPEQjulmkWv1FXdUZZdtJnq/X0NXVxzjgXUg5qo9HR8josAhm5zOjojzDUN7UMTXGpAVQI1SXC1o62JDv8sBl2Y1lGTvEGYq4Pyz9WXa5Iwlq8nMnuX1JK+xig6cykuaC8sMjIvVtfZusWV4NVS6+TYgQsbmnjqmGOi0eDLbmPt80XdAzVzAe3I6qLP0MtI+FO02YNl1ptFjbNixYGilnHGsAk6XxxOkTT0MlwiFsYwqSFsu99706wcbUi2Ejx0MU0SWmYkCVuO8ClUGgAlh2CROgq0O9HYn1BF3Ky/rCvpnpI5RuYsSeHG6FtVYRtjkPWMi5S11tTko+0rrQhWGWG6UgciS4qbaqKobOrsKtamyqqlfA6AC34fiibNm9xhQvqWX2+EsGAyjsSFWkiSR+IGqO0FTqqKQ+lt7vLWc4YEbDNBcGENqyA68yxz0Sw2Vdl0nNOQUjaiisSuwo9RRPlpnNJXpMWVvhGIQkE1DwvDIbMqrmJdg+OMw9DHGDCE8PYx11g1WyqguIwbUmOHlWta1xqJkGWxGUsVbvRvZdK2N9XPKM2ppG1B1dNYJAbEuubHElxRSzOsgkxVfOq56KISyprFrY/SiIWSS0v87YSHUWmzZUySOUDnnHJqxG+WVIkTZDLzM3x1U1t0Ja6+S0GlQuZHIUTUuk0daHEVTvDcJPjayokZUlXZbfmPToyvp9rSDeyxmjpWJoRp66xEhI9dIyWWSckRgNOlrVq7eWnJuWjCgpIam4qxjIGyGvSrWKQ2TquYCs5mCkOiny+rsWwi25HSmhkpMAR1NJIFOOxRfg5KrQA10kEgeJ0s4VQ4JLHj0TCRIaO4pimiyFzfEt6MbITXkxQpY5YaqJWyUSp70jVb6XJG1ZHovquOSOO5PJBJclJCnl2NRZ19WF5qWHlRsuRWeEtbnrWpYESyRCUzmJUYsTpSeYsuS2p9IYT19uA0B4JowKCGRgyBVjEvPHfI9ssUtx4dzLKvRS2j7ZUWpu8zRaqlQc2WuMuaWAnCWKNjluNNcFLNgIhohntaJTSjzSX1jQEgYFdUusCZRXXVubWlMEOdiAUd7RMku9RlT4N2dEJpWxZa9TC6K2iGZyB4lVMjx5CFjaNlMh9BJYsUkjY/SnRtdCjREkllgnlCSQrdlNR8od0RUsV7fVa+8kkb4pZbH+bKVWJLRnnyEsjMuCmV5YmQIRDIGx7bDzX+ltex1XoKe3rDpkbkC3tVlxqvHlMljnkdosvsGg4NYbobyIJIGowW6JWgTTobG4PJIrBnLcRdzlQFXdpeUV5c9X2Xs7Of0NjRmqxDlhIGGgySegiQSsYwny5vMSrL8PLdW4JVeBoM6CRIfEWN4z0DQajJBuBnmjcl/mrQq18VZYPVdZ2+zcsx1TZJLItdGBSQyMlSt82UskUsjmPSV5I3y1jV8uBw5EprmxySxo2SdIvS5ZXwSmoqS195JUb2PhLFIyUiNSWq+SR1gD66QgeYTMGtKyWCqJYIQPLIxyLJZQrJDDavhiviIuogrGtlSTsS5DscrrWBCCUFcYI+ICj9JGFwI7w3bhWtCcs4iojAsuquLsyxCJMSLahtrrQRWvK82jPisFgFRQESkJhik8nm3RCMbLkZ51R1lWkDc8cLpbRyw7oe5qLUhSUOYrJYxJTHQzVIjBppZZNa4q14daeYVNrCMN1o88argdDNcT3kkmjmggvkglkj8xYRLHslQe82W/zWSI9rJPLLDIc1iSkR0cuaNzbqGaGWr8xzJI3skkRytkkJGkuQuZNRzxI2VFCRFJJFOyD5ko8uawrC4Q8kBQWyVWkLRpXS0hkZYxbPG6Y6FZGkkY0w4E6GaAbQ8e4uQUltVXLCQSwIfXdLYFVwwNCq1s6Ka63PFOv8aU1wZcASKaOaU8ZyXSKx9W9Grc8rHSPtKk6rHgJZUSJvrp1mBPdMkh9LlkjS4hQxEoYoEqSWcdLhlpTPurqjsa2Qf0Lgkb0WRiuikLjRZSROZLmarZUqwyS/QSskfDI2SJyrI6LyXCWtlqo2uilyOinlDSRES2jP8ASOc10jZWPkgsavaHMhI9oE17FkgMGmgx+VZGNljlr53pBzwTKtyJJJA9WXTRiIak1iCUdOZOHLgeyQYO2SWrKsB57vPwO9Klsq4wqlIAIuj3hzXCrentirQ8t6BkFnQMnHXb2PjKveT0pyPZVqjfSSNR1xT66zGxoZh6ts0ZBDNCo8p6+S4RF5kuSeCaVDKNLJM1iXCHjNks44EkGJgIqo0ink9GrZJGyQSeTz5HMZLI5Wsk8+OWRnmtlL5fQvQywSjGtbdeavqJXtWU2dkMkcqLI5r4ZcjmPlRXVNaFIRXSVYz0fU8NNHKMjlhlonnSo52ukhnhKkjh8lWTGSHcUeaGrINHkMXgn1tWsnoat9jXmyERedLpEcsGQls5SNPDSWUgUVzRWeauSqypbWuEsdLHIu4XotijUklo6N8piOSX5zXSJYVxw2kEsdHKwivIZh5WwXywS2MrJoZb0X0qNropc7omSSuY2QjzYJcpA88EcgSaSUWWOSYeSKSZrJpF8sck0aTyQuZ6R0EjZJh52Sejngkc+Nbn/8QAMxAAAgEDAwMEAQMEAgMBAQEAAQIDAAQRBRIhEyIxBhAUMiMVM0EHICRCNEAWMEMlJkT/2gAIAQEAAQUCbz7jz7mn4H/UFJHiP+KhcxvBmSRl3VLpuRdqY59XGZxHiD+Ntbe3bWytlbaxxtrbWKC0RWK21isVtrZWonTZNNxUacsd9bORwen8xFBVpYRtKcbcgrW2sVj+4/8AUFAUq0q0VrFOuQkeFGQaFFax7N590+2KxWKdsUzZ/wCoKAredgcdClqxG6eYi2it2b4UkC3On6j3Xco2xYrHO2glCzkI+M9HSpCsls8dbKK0V5xW2ttYrbWyttba21tqGMbOlRBQ7ajcxAW/WjVTJawrljDinWsURWP7j/1FpFoLSJRiwMVittbKK8bcVjIPmj594lyxiox4qZttFTRGB/7x/aooqVbacClrSFzfX7dUaA0c0hsWj9P3Ft/j4rbQSkjLGa/is6OrSSPHqk2YNRfZban1KudKjvEMfaUrZVnpM+oVLatC5irp1srbWyttYpFbpplleOlj3NtxWiPtvE05WnhtTDcrbtLLMbdaKYJFEe2P+wnlKWlFEcMlCLnbittbM044xTDmiKxWK21bLmRlqQU0VMtP5HjFEf8AQHso/wAZn6j7u0J2LWkkLfWZ3zSB7ef0lqHz4NftTp0+yimAqVqd58WJ5CSrUjYMDZqJ8VZXNarHvGzkqtadqU+lSajeSald7KZKhsN2n7MVithrZXgW/EsrYRRl5o9jadG5uba1ewrUdUgY3l1c6uY2nV/nO1GPNGsUFz/YaP8A04/K0lD2xU8ywCO4SWgnHTFMldMbZB3UfOKxWKs1/Ky06cvTCmj5xij/AGD/ANo9g3AoV/8A51FRnaw83bb7j05dfE1G+W11HTboR/IIqI7K1KXq3BNKeUaoG70erWfFBvkWZTsVOWjBqSEoMVtzUeE0FlrbSS7A3k0ODLH1aQbW2rDcT69No6S+srt6uNVk1SuqwU3EjVvpWNWuodSmTbWdtEex9j/04/IqJaUUBQWrizW6juYXtJrfUniq1u0uRspl4l+xr+few/dNPT03lvY++2h/6c0KUFjQoUKFLQoUtLUy5hhHfZag620ybZcVMQsN4wMtLSYqNlV4ZFNQtg6bJmpU20o5NOd6lKxyXbplaxRFbaWPNsaikMdadp26HXruHR7aRkiQjJJIrpZG1qxuK5iNnA5kUtbxHBBo0fY/3H/1YrHtF9lFLSUorbSrxfWgniuLVoDFK0L2mpxywi5SYS/Y0fPvp/3pxUq01N7H3xWP7VrH9gqykEc3sKFCloUtCkrOUUVaXSojHe2KuFzDqHD7Weo7SU0IoUCXNup+VAtQzQy1pzTRPN3Sij7ea20RRWtlbK20H2wbaRNx1fZPc3zxXtxcXBupLKHqTSW/DWuCbc4K1sxVpKdybipwtH2Psf7j/wCrHvCO+OGunSrihSjkCpGEa6nJBPE/fVpH1rlbNbaOX7Gj599P85qV9ixTNdXEiUy0RTD+w/2YpR7YrHsP7B7CloUtLS0tCgtCPFea1qQwtZSm4u57eVy8BUr9kttwlVq0zR/ntcafJoVxCetZBa20VrFYrFba2cEUwrFYrSlP6h6jvYZtNnkb4wQ7rO16EUp3HZRiq4tsxJIHEHp/r6RaMWgasUaPs39x/vHtisVittQL+RE4EfD8VGKVfa/iM1p0JJZI9NS3toyY76fxJ9jTeffTx7apd9SWzt+jbmnFYqQew9j42Ekoi0xK18h6jnz7Yx7GgPbFCgvsKFLS0opBytIKjh3H46SxTW4hrXpiz+mYurc31ur1La93TMs+h2zStqmizJeelvTyzr/UdEtdWsbNX0wwES7aZa2VsrFRwtM91H0q20yUVrbVq2wermhjW4f89gvxLiW4aoL+XfvAr9VkLpPIwztk0i/MkMoXqmjRo0ab+00KP9wpRWKxW2glW8f5EQAbSa+NyIdlYo1/Hx0V6jtuvr1x9JPtR+1YrFWHAvDPBLbr+T9RV2xywphipPHvK5U8kqVSmYvS81H2sk5M/wAtZWYYIFba2+//AMxQFCkpKApRQHAXbUUpSpv3MGtelzcek1KXt8OXGaV8V6RV/wBS1BoprrSLUQD+oWpNN6u9N5trWV+/Fbc1EM1tpINyxSG2ZyZH20y0Rkuo6dhHlfVlws2rSqevpdnJfpqtilvIow5RtmWZrHTetcau4RWxbXB5o0aPsfb4szKuntU9s9uaNH+zFbc1jFA1GMjZmhFQSttQ/uRpkLDQiAojIaM1to0fbTIt2qzDsl+9Hz7AVp6ZXpU9slNYxK5WiAA61L7AcvwDzQ4CVGQI442qPTLp6X0vqRjmRoGik6lCgK20VxW2gKApULUBSioUy5Ta6ilrFLSpuATcnqOL4+o6Ddsmq3kW5J02kK6L6ftLlrptLfdZIrVrU82sepdMtTHYrEMbKWOoFxLdaV0LdBlHHO2sUy0RRFW0vx5NX0l72/0mw/Ubiz0prddQllldLdZqEYkWODY0d2YIbq4N1cJF1dH02RngajRqC3a5kdrGFZLli3ypcC4ere6Z6nsgI2P9oFBK6W4NFtoErUMfbtrbRHMY70+oo1ijTUaPtpa7Un+kn3o+axQrS1/G44Iqb60wphU4rFIvN2uxDQ8leIT2+mdOiNW1rDt6SonrvTFt9eaPp1ikrFFa208ZQqKiOxgtKtR8Fz1JLGNXk2baHKgVF9I/PrOIfqEf4ZBIJo76PZUs9xWnXGpdTS9R1U1qN+mjad6OsozdqKkXgJWMGK23yaxKEsYOJbu26bsvswoittbaltvkyejdJltLq8kNrc3waSX5Fzp4E87MsZU3bE2iQVpytbvbIyQtRo04jhhuYC8hhRB7WrbWt3yLuIRTe2KxSLzFHy6dm1pHnhwlku632VsopW3mEdoFYoijTUaPtCvddggP5rHuK0lfwuKZamHbimFEVcigKiXvv4/8Ymo/LMOppdlC6aeA1adMKudRt7SL1fe2vqOxudNu4YqiFbaxW2pWMrAUopRQFIKAqPzeKGnHFCrZAbdVG31rbYFvMsUmj6ivx5JBcJPCwrRrG5nltY5rWL1lrbavc+jZBHqsK8zDuC10u2zO2rz89La86gO+VaK5oiiKxWKIG259Qrp136hi/wAu9f4q3MF10LO1uDUU7SNLmGz0+Am2dBut4zLPPH02NWEYkvJQOndS5kmU7jC1YzVvGWMI5v1ZpY9KvJqlsLm3pRmglItKtbeAoyybo7NdttRFEVs5t1/Ee1f/ACBVaPWoJKSZJQ3uat/vd52P9qNYrFAVpQ/xytOtTjtrFbKuo+RHUMf5Li3E0SWjQXEiYaxsIL4TQy2EZM621rfwpcXznV5U0ySz9P38zugWkWsVjNEURQWkFAUtKKAoCrBwk7DLbMVbp/jO6QDWtStNTWSHptCSHjuHFfNEq6PLL8uWYz1fwSibSbh7W90+FbqwK5oJijbsIYwQ3xzG8o6dXa74nSlgZwy4rFbaIrUNXhjGt6WdA9O3Nx0raVtzahBJVrC9W0O+TVG22cqBYG5pxtu2qaIxHRF//Q9QzGztoRhI4g0hhxWo2nx5GBhFth4476eKA3k1WusXENPbafrNar6Xm09VXiMUV4VeduAi7UHsaFWYzCRWoaNHcpc6dJbvBeS2rW+pS306uDTTIK81bjvux+B/O2j59hWkr/j7adKuUwuytlBKu/vioF/K0e2tU/Hctpzmb9GCSri4TTbC1Nrq1sLa/wBJDan6Y1TW2l9Nzt1GVaArFBa21soirdR1ZVBlVajWugdu2lFCMmrVYPjat6kitoby6aZ45ujPfDM0BXfgERx5fR1CR9TN1/UzTPjaoPxyeiL8z2lxB05VjDVDs+OAFurfbc1fwbrjUF2BhxBqPx7ZopHMdq0jNEVq/wBUS3X0J6e/U9Q/qhO93rFvqHztNe/ZRPqgnjtrtRVpcFn1YIBKuXIplpqlcyHS3EVz6pXfN+3Fp9wIp/xSx39yNRMUGItOm6dQvuiib8jrhkcilvpI1kNpBbG3WSTpFaA5xWKFCse1gcwUa1O4igWzsjqVxaMbHVDEHf46CscW2d96P8Y/2ChWj/8AHK0y1dDt2Ctlbauh+XFWv70i5rVot9WGp/hdHhh3lXserNWpWEvyvR3Wt4/VREWgFOdvAShFXT421trZyI6RaC1EtQ2KvpDp3Xt7qM9xtuspq88FXF78ms+0f1EW1bU9SGFTus5tq2P5L7+oh6vp5IlKabqE1hcaNqRnuyvaCwj2c2I6Vv083Gor/k22m9er68t9JV/U0zTH1fOjN63u6T1tcA6D6hfVbP13b9e+sp2gLTbgV3GPEI9PX7SXUsSyUy0VplpxRokrV+gvrSe37r3PxvSEBntIfSy291faDGkbDo3010toVg6U7pQ8TS7TdMJolcILjWpEht9St9QmuLV7ZvYVisVpx/DWa1C2W+XT7VLCLVYEN0aI9rUd96P8dvPuKFaLzb4phV2OMVittLei4uMVaDdM8ZFX/wC9MmLzqC5sfAsncxvezdTTrjUduq281zGyYOylStuAwrp0I8VsoLSrQWohzplxmx1S+jsEu9SkunbNBs1LaV49rZcmXTnareR7ZrFIb5IYDnT7Rlb15Kf0TSJjG0lvHdvcaPqOjv6c9aliknUiVamTbFVxJGtxNrW2tTvPktcHDlya/mbsT0ld7bPVX+St6I/mBaRM1qEm2PTS1oqX4kICyVNg0wpxRpq0qCS708AXTXMavZ+kJoLeC3EnQuRtq4n62oJN05baV9f091YBJauLrc8l5urrdupXnbZy7DpGtGGmtba9JXace+nNxUkgSnbewjLVcwKULCOmlLUJWDWv7l//AMVh7Y9hQrQx/jURV4Kx7YqY/F1CzuPkR2KZuJIa1BP8l4QwvZHiQ3QerG6CNElvcy2mlW1lJqF78idTBqcY01JD8bbXxnNCAiuhgdOilBKQUFpFr5otLfUr5r+ekbmaIxvFLVx2ya/bRRpajuspIblYLCO4qe2bSr+0vvkm0kJh9Y273GmWL9ObS7s2ep6LJG9pef0/tLh9UXWvTc+karb6iP3FvtftbOtU1tZ3urolRdYEhEoK1sqZd1aA3ROt6h0baFTtEfAG1djXl5aLteM7BbvyfyK4pSFkflvNen7ZIPSMcz6Zf/ddEmMUsVzPKmvXvVglXpyRQtcP6e1CTTdNkXDfWrr8NwJBT3HEhLOnkSYMeobXsdUS6uNRsRZv7ac3fU7YpixPTYAK4pu4RFVbIerX93U+LNv7BS1oX/F2Vir0d22tta9fGzhcndp83Sn03m4YZM8T3F5Bo8cUupTlLkYxznT4pGSbUJ7jVG76kJtUty3QaULUl8YgmpyoA9vcJcWBhDRcmKglKtIK9SX+UIpvAfmAiZZYzC8v5I4x+saPb/b4zM9rrdxaSateWmpNFdG1l0r1HbJHrfqS0urVspLC+9dOL50/UltV1Kxj1fSLIT+nru/9RS/pDXW6p59tTXBNSGoJa8qKCg1lrd36ly8UKSRRjKXx2QaHDUSYcLtaMFVtHzI9PTCtKi6uqen7j5el6oOrHb3HSrSpInbUNehS3mvI7WKeTrS2EnRm9PQZuJP3JeAbKC5mjt446n0u3uAvpAT3Ovemf0ZpYzE8L7Hjmd5dNvpVq7tUMNWRxLuon8pblz2hwadhvaANQXaLX93WTtsmo1isUBQFaG4S04YPu33Db221sqfTf1W91XTtkgBjb0zG9+93e2tqH1gg2c/+V6ihSCeMiYtFupb4WVvpckVtNZ7ZhexEpgJHd/SKHY0Ds+odbstbx7SSa2V48UBUMPUa9hNjazTl5JVoHmZem8T7WlRFaOy0+3sbLR9CkPq63eDUbTwEWQPpkLGXRUpNMxR0tMavEIrq1butsSR38tenNWBsNf1Ky1GXSIWRrvEFxctVw3AO5Uq05jpTwwwANtDKNWov+G1To2o+0pr7GA/llHLCmWrO2muLz1LDLovqm8Ad9Q0GSCCKC5AiNzI1zH01JyfSeiHVr6XSYtJHX+RTtmrSH5uoTQvCwNbysNzqz38OqWEk9WkUCjU4Cl7Z3arcWOo2UlXllLp89txKzYondTGvIwKYbRTSqKtpvy66f8Iisf2CtLB+NbqCA4q5XMm2sVDbiCOYbn0j0vFqUuu6rDZW8t007F6S52XWoXbXAnm6J/UZHiUlmkhEg0q4uLGa21H9RfpZplC0oCrB21bMDQBYafcNbtdWaPEFqa4S0i1n1HPqZ3ZpF6kcwKNMOpDZWgsVWY/I07VprWKe70TUDqdnGatOKhrHOOUFSpXqGLbLp/NzYf8AHvJMH0igaSZTBLYa21uNTu/kS9QSpcLmjKUq3m3ND2x44HNSNwftt7YmOL76zN3A5B7liqxjLSOlFKYV6Ks4tN0/WNQfV72aR5ZxeFBqdtaXj2qXVsbzW45LjTNMW5j0i9TTbbRtXnnu0eK3hacymwmaDVRKuoaVDfdO4fK2zeZL17S3kJkexmMkrZgvzus9Ys7yS+1CJ/yTE7CcAnNNQ+r/AF5kVbYVaRL1deuA0Jo0PGPYCtH/AOIVBWGEOko7qxUnCbDLNrFwumQX7tLOqnBRjTwHc6PuNmy0mFZFG+KIytaaaJKgtorKOVmkqQHbL2pcybBGemsb1BJuFlddMva9RPUs+I3i6hcSLVvdmJrxRKlqPhwySs5ya06e7jRfVrwpPfW9r6ung6VxFR/c/wBqk5X1EmRpv/P0p99rfrtf0zwL2TdcvxTMcFuJJKkJNQ/eE9pbuzRPDDnxX+1229pR+ZO32t/vHD0onFNVnYtqN/6y1ZI6CYqUYoXt0jvq1w1vaBTHFp2mXMWnQ30Fvpekda2k+OKd2hdJjGsU+yaxuehFLbJdVZ6xJPHLlH1CRp5bTTlCC1VJdRtY411FPww/i1ybC3vmmXNFKYYpXyW+sYxFBIc/I6T6sPxmjQrFYoCtCXNqNqEOpqT7+0/7Olj/APT1u53KcCgM0Rihkv00JkgLi7g2Va8mxtuqyR9NidtF6kba08h3ynNy9xtqCc5t5RiJ2drS6YN61vl/Ut5qG4q7sd1WqvZwvJzu3F81p2otax6j6wN3o5FPML2yho8yMO6v419O207L/Tm+NPe2fUpQbXRvKGmO2rW0uNTudF/pein1lokEOqXdj8K8jDsnxrk10Z1DFwBMpP8AOO492oyfudTBLjFj33TipBT16aC2lvdym5uYV3q0OymjUu6LUSDYYValRY3wavbXKmX9Rjjbm2g3GUjMJPUli+TGsjBNq7t1Z4mCzxahvubbtF09x8i5TkYOf5NGPl+Uj7kWDaXYl9UIJxRHI9xWj9lmGAZ+mpblva74t7N+ld6kN1Zyq+c0iiiu0xbcXcW+o3ML6USyBhiWTbXU5Y9sj5a6cRMHy0bYq2n6dQT0930LW6HWnjsuqJbLpVn4Ucsm41v5xkDtRlphg6ZcP/45DeTio9SfqR3UdwRRrWYOpE34rhWyLWTn1hMLTSD9pDXpf+n9xr9WGj2mi2oSvX0PTursNcS2z9Bd88jiJq/1mjSWo2VqY7WjXOpHGLWQ3oa1cGxQidxTipavD8T0iFqMbaZMnpru67C4hmXbS81HIXpjmrqL40htTd28d609uV5zzNJsoTjdtWNpoWgrfms0WrNRt3RNmPdRNE89TkyEqGwS/dH3T6x3XRWjQGKx7AVprH48rrhIwIpJgaUYDybKvWza1eHc8y9KdZDvzmk8qBhV4u5VEb81p100Qh1AtUkm+g5o3mVTEhls/lv/AON3XwIJEIjSJqi2odeleQx2+KW6w1jOTcSOTTtwkbzHeAeoWaNshjUgrRAToScLGx3MM1aXnTc1cpuj1e26E2mzfK0a0fqH1jZte21nZXGpXPpr+msNgyjaHGaAr+oyfgn2wwG6dHGorS6lFhL+Mme+VBbDZGcu8XaZpD09HuFirqqxi25hbfA61Itepo2g0kU2Sp2mmi3VNkSBlVS5JGXuVAUMc0/dUbSaZI9nb6tbxTdSgMmZ2ZhuYJPsTR5obuDWNIk0tt1Z9k82zZidsDeaahFXTr+d3Nsv5L85uTTe2KxQFaf/AMeyi4uOEUCOjN1TtCrf9tqKWPqm7jYttWWsYqNqSSg+amDPVy26fSZAskc9uK69OzTM9vNDDFMNscxWT0lIIH9Wek9hic0syQoIvlC4f8Ef0tW2U5pF3NeS7FFCojw1E8ae6R6UTmnO2t+QW4067Mkch3Vrtp1IvTtw3TtbjBstYWHVdD02x0y08hvFBa/qLF/+ddSu8O3dTrijHXSzUcXONolzugQ7pcdIRCugKtU2yRQrDEqhlaHefXF6j3CHebeUMHXlpPiU9/lheMaW6yyTqa6nBlrqVuzVtctpNzfacmq2FvN1F2dMdDtijLGUFX0fWcRazpyabcyq0MlIebWTCM2RmhLSNwH5ftY0v3ueZCab+zFaUPwwN0klm3R+aWPYqsxN+n4dtAEHUYPyu/xhHItzGVpHoNxLMXW57ZY2IKdtahO+NNvGt5p79p6Xbh3rRrz48LefVPppIK+EzPJ+WRm6rjtpxyJDUeWHqi2ttH9MUtR+H9rBuhaxTbxI+5PjQSibR1oJLYXkj1enNvoZJubVsPLMRqPpfVI4rZCCvn39eDdpV0f8ENW72xUa5ZqU/lzzO2AppfFuvfjCxPsrSIxJqWqmae6tfFs6yTSRdur6SXjpHAoMDUeBW/g8e2cU5yNMv5tBvdZtIp0jm30KMe6o1Jqa221BZy6rYvuD0KtmyM8H2jGRjCZ31sqRVSN1ojlh/YK0sZj3deS72Y3Lb1khmAJ1H6Vir70866Hczbm02TpXRXFNwUNFMrfjsFQymSG7UlY0wM1nKhcppo32+nT/ACbD11rnxrbrklW2o1P3V0N1R2MjNawLaJ6j1QarqFLUdE1aJ1bif8k8SMhF/dIkOsihrFvWo3ou1bUA1Xl/H0fT6CW6th+bq9W80PVriHT9P9WWsoi1VhUNxHNHmvV0HV0i6DYrdW6t1RHln7ouXdjtOXpPKjjTUXrtzRr08u7Utd1OKaWHCxiA/ISPeYS0UvqLS0srs8UtJJtPycBbgsRJSdwKYHDC2uW09p4lKxM0lNxW3FE9RY5Oi66Tb62t7p1zp0tQHBV8jNbtxTtHVJAXFeKCg04yXiplrFH2Fabno9Xtl2pGJglRPDKyw5q+5bFaDYC+vvUt+JX1Qrc3aq2Y5OrG1Rnkt23SkxRNlLeTYeGSNhtOa34WM9mkfs+mJepofrfP60D2vw27FGlkZTDesDfQNNbe6GjVniCKOTmKR5ClhcyKmnOkYbJomtWl3L6bGJIn6dWytLWi6QmpWmm+mbuJ21u602rL1ZHHCPUSul3dvd6XqG7qlsHeKyK7RStiixxGzgyg4YGoySYkL1LcbjoOq9dGFaXYtqCX3RS4incmI5MaEIq1dWSX1tdWz28oOK35oUMKFkwFkDES7gTRbKozWMu9NkcwBcr04UxWs3fQt7K4KCymvVpdNsNXGu+lrj0+y0DmgvK4oN/Yw4ZKdPY+yirOQJFnhpqMLy1ZxGIFhE1y+72z+kaRqd9JO8rUik1a5WNjmhS8ibgJ2ScAwPkjCs0lK1RgmtOH+H6ajC6H6+syuogdjnK5ocGNQzenvTs2r3Xr+G30e2xWPYVEnWkk3ztb2kUVJIkUc2rE0d85QKBip3CDUZdzaFHssNSbpaXayV6evza3XqKzjt7+y1iCutpVzUV9BZQSeozqKXvMrpmtuKxQX28BD2MCxMeaigOZrkyUpJbRbv8AT5yVkS+1SbTrGPEjxDY0C75HyGVaCVrWh/qkU8TROoBoOVrq4HVyd2CTkh8BHzTfU7oas4P1FctU9yWq4uDdz2/cLCXbVvdRmrTUZbSrv0va6wsltLZTYoHFKc0tAUq065T7LIP7EWoIA6W29BNG+5JjlrnFN3iRAas7b5N16vvE6Vy2S3NabbNcPPbrFIRx/KnAnG43PbIvIDYoSdSivCpUMfFpL8ebT2ittL12Y6nFdwNCxPsKs4eq+jwxaHZ+uL1r31ABW33hHQitV6Y+WsdNO01A1A2GElbnq7GKuDltNX/B1aAyadA/TbT5++/gfXNF3V12keK7khB1aW+0y45YpTLW2gtbaYUpGwSLlEBq8bpWrPzEAgSTFaTrBs21C6tU9NxgCtxrTBvma3yotxXxxQXFepvTw1GORNpzu90koS8/I4V2qOVjWmzT9V7K3uRe2ksE+rN02VsLFNsPzunWnarGXbHR0/UBKXubTXodT0qfSp9tRrytCmfZOrVB9HrPsBSCrYfgW1cBhtEaUErbWK04dOvUF4ZLiRtxihaaSwslsoprXcZRyaQ0xqeM1CdpLUnAikElAUJa3ZqG9luYToOoasLnSpIpNa9MzWLxWFzMYfS2pMuk6UsFT6gJF9QKV1YLxP2LVtGGbcxlM7NUdDxHGXPTVai8yVeS8Sc1ZjZa3sB+NqtssLWsrKPT+r3FjLqtsLPU88h81cf4OiuuR4pjTSEFGxWacZqGAM28KI60TQbbVdNuP6fRJHfafcadLuqOfBsdQCLNaGAtmtHQipjtt0XIK01fx6q9OdUMMVjd/Zbw0Vou26CVhLe3jMy6ulxWpRPBeijQTK5KnTNZaOncdSyvxZT6Xr8AuNZ0qCNwKArFam3SisZetansuX90FRrSnbHEn4VHLErHbN1bciiK1G8+Fp97Pva3he5k0/S1sUxUELSwaloU8VS5VkkxXUFTtky0j8bsUrbKju3Ux3KuYiM6bqUU06HNa8A2t6nDcJcXF8ttL8lJ5jJtZa9U2/5LePcsh3NGhkeafYi9owGqKJlrrrUFO9RTqKd+y+kr7Og6dPYu0V/p4nEL9KbR2PyPU1iMYrQbKKabXdVa7vmaVg6MDtopwY80khNcFo2xJnLLgHQI+jo7+Lq3juY9U9IVcQSWzwz4rT9S6VSQjZomGSYZtreTdFuo+/qX0xuojaSc+yjc0CZq5t8HZuAh/JYQ2i2wsUWO80QavZshjI5qOTbUiioo97W0U5LXvUiiuJa9Pau2kPPpdnr4kiMMlXEQlt9NboW5IeNjlVehUYqIVkGhH/jovNyiytBD0gsge5kdIzrt8ZHyZH0nTBYQv9cVYviDUtRbTa1Zg13ms03dTAmkyGzXn2HFabKeroVk1/qIOK1SRBrfqAFBdOravby41Hd3bttTQx3ttqMXwITUEfxbOPkk1HyU4VsPXTiRXxm2iC1PLuq4HdFzcou6e4velPLaxvHr2mpbGyxGmk41TT4bWSa8NtHZQv8AuHgSg1zQcCn7h4CHceoI7ndvbHOmOG040/lzk3Vjb3yeofRU2lLHMY2sb0odGu4nk25Gnvus91bvbNZr1L6WFyHXaagGZLaApV8Ck8m21lmuDNVmJZXt0himsNO+Np/qHSt05jC03ig2K0252NfzSYtLdehFckCzuJ9PZ501nSZH7VSRo/ijrpGkCP4QUgrcI0han3fJDlaRhma3WUxuYZrKOTreoLeWS/umkU+lrDqUDUn1NWzBIdWv1mivCJnIrO0f6jyqCpohQHvby9Cf0WqKv86xCbW8nvJ9Tv4z19atptlzHW3Isf8Ai61JvvLO2+Vdaldm8uRwM1BTHFIeSqujRjNvAircvgSnLWRxfL/yNWjHz1Z4jezG6tbEYk02Ta72UMd3qmoMZn7hM7YkYliKEe2t3FDipl7Ul3wW8oYaRcSJZQz9eNjTGia9Zy/4U9ql3RimsXt7jdWna1xYMVj3cZoN7DzmvVWgfIZo9tW43TaY0VzZax054JM3MkS7Ks0eQQRKs+mXiy22pWRkGp6YLcvaLUlmyV8dhWBGq98kCm/u75FuKulFnXp+/wD0+4vY4Zroz9MPL8eMHNSfVKDEUWWNLdu+0Je4j2rGCALhtgtLKXUXl1BYIdQuFCWVkdS1YRrYwU32qQ7LS7O2nooQXOEo+BIaV91SRZojaRzWnWSzyemYmim1nW49Lq+1WeQW99JFJYXhtp3vXpDtrfyB8eG5bfLL/wDn6bEKJoVCQKeQVEwrqrjqKWjmj23ky0zVbd12gzc6woW/6iKI1jN3caZ+oabY3Ydeq1/oMsuZM5Y+ZcUx438t5XxvqUYW2bsiOK0e6KwxXPEc28GmOK9aRmJzbMzfp8skW17G4hk3jSdTMbRXCTVHbySmWzmhpWrd3jk7Qa1zTbpdYmtJ7esvGzvmstu2gVbzIskUu+bT5RHT3HVTVJstc2oAjOKMIkptPlJNgUWKUWot70ta/wDKuW7INKuJbe+vYV1FLobZJSxm35uYqJzJsWOrZWDWEzCkmCAyIoyqLeayZquJlMdwzXNWdtHZwjDleVx3YrVdwNw6mPrKHu735gZsLurdT8Mo3UOakQAooxo0HWvLmVdJinmR5bqUzyVCab94cC2HVnvpj8a1t/kT3s5v7oQGuiaW3Y0LNsfFbMemsVfTmUR6ezH9IYC7szHRhq1X/KgA+XfIbyyDFBa3BefV2a29MW969ufT+ttDc+qNMXTr6STAZ+oOnt9sZrcQ0ZqQEonIXibISrK8+PKlypijmxSSCZYAHuPW2qi7n0LVpdGuf/NFuE1X4GrAJJZywDZc6dNMT6YshdROiSprdn8O5LYZD+X61t2xyhTGvpi3MWpaS1nL8aQMLOd7dAXqzq2ly0s53Eiavj1J6ekdY4yvtJ9b2APZysajlIqAG8kWcOvpIEWzw9sbKAMlkJr8mYCoMN5VpISFuA7wyBhK8b1Izfql5N0l0dLmZdOm/FuyseVQ/bFapqcFtBJfwTSMyPWCtSv2gFqVQoO16C4rJ3JLmtitWl6i2mDWlnS2uLkzOh3SeTbrurf3K9WWd2sOYo7+Q2VnCuPeIUTik5aMfimbi1NM3bfN3N4tP+ZbjddXIK6I9wxMoQyaXH1/SOpaT8219DWlrqF36ztW0nTZp8sZSSJd1fuUy4J7qKlBHNkI2KuHxLjkedOuuosMvfHcdAw6ihM+oTtLFvaujPBHvPRGptJJFdOXQldP9KzqdISQOPVUi9SU/jjI+S3Ik/Z1B9lkBglQwl0u03yIYn1jTGtJUkERtjteWQMZhlfkdKk1plqW2fULPfupnyDIv6X02nCjpiAtVvBJOdJOw6ohRxL0BjApcYQbWdz0+sI5Le4kdWuHFvcbLgrGYavpy76dqslhFFr0IaGaOdsclQx1u8+JZtbbVljxSSbqFHwp2jrd29hXVrr0tyxqJbiStMkks9Q1W/eewaTtj7Ei5qM7ATmhXyP0yyR3uJbi4a7uF9lpOAxqBcspxHK2atKmbi7bLt4sX6d9LOba/mYvpklxlzEWWKSQQTzQWY9OTGP1F/UjUQdTkWGVZEKHYuRurqZIOTI2G3bmPbHdgVG2YTljGJLeZZk2mUY+wngxaQgyOry2j6VcLd21xpdpdn9C6MkGJLT05qsuiz3Hqm2Ed1dG6lHdUBPXz35zb3jCQh8DFPVxHvhh23UEmllbzTwwq4kAqS8C1LIS1ohd4774a6gFVmyKt0jZprWXTJFkBFo6YmmJrTJytleg38Mr7K6uYn4WFRiTxI+yFAXn0W0FwZNDaMaxZ3CpLHcmmg2nGKNaXJ0o7VneO+u0tYJZnu5pvqW7WqJ9zXL9tou+RozQjC1HHG1CFchajPTV7hRcxrjSXG1x5hoNXGbG2NydZvvm3V4/x7WJce6iv4q2r/Vj3Wv1lbtuPu3i1IF3qWBd2Vyj2aNKGjuyDbSXCx6jfzyV6biTSbS/mkvp5BS3Mm6WWJz02FCTkuKLh1/neOkzbhad8dupWucJmGnBZo4JZLjXrubTyz1HOcaFOZL0/uNxVuce38FsUOGgH5XbEsk4WKKYy6oif4UcmF3dzgmraT4l/qF6kWnSaks95NJvLKGLR7a06SIxtGzGKx69svKjIOrS9Zd4yjlCt+wMOsLGuma9CLnXtN/IThbldqIdtZwQFNKgDR3Sx1b3TKP1h5K1G8Nw7ceyjc0Up3JNIU1i468uKcVjtK5r6NO2THIY36uXUgjZtr5EgVZHY7cgedPm32AHVkU8ocVGd5LYqa4+B6ei77jUn33Khq76VZKCS1tlrpyVDBNhopgOjITFay7ZLWQCWIhjHxb9l1qmFk0mRZFt4JHuEk2rpMv5L6bJ1HUnuNPZsVcyVGOghFMKDNk5NYqArsd+VwtRb2W2XLNCFMPbUskcMq3aWELMzEHkDZWlXb2twL2PezhqYESiTdW/i0k3oWxSzgVHOJry/l6TadvNuXHQ6qz2iz9SR5Ai6yPyh1atSt3s59z0rEGefeFcpVrqx22GtR9bUbWiO1+RdW6KWhwBHQtxs2Ynhvpkq4kbWankJUyLjq924RBm6s24kO+yJZG6M59mq3BMvysvahUiXmjT0FrbinWnHsDQ4pZaBrxSngVpsmFtz+POGjJcK+0M5I9QS5lta+7bTXdQlZaFw1fIoXC1DdRAPcI1ZFQHsnep/sfC9suqcQWsuw9fpXV7B0b/AEzK6bczFpp2ykk3CwdMyxMjNRHCjJK5LdlN5ijzUUNRwNMYo9jdHqFY4zFfwPcjUZouhCewr1KVSWtZsTxXDRIkkMdTtHHXxJNt0Wq3nytzOcWF5kW930ri8mDDRpfjk6h8arG6wjybJ+sOjIxurKPEovoBd2ksRjZmxXmguQibTBH0002eOaeaAQzA5DR9dd5ilWQb9+Y5O2eW+LwaSejLI5Kqxrq1IyrSvu9pOaY1LzSo3xmqzTNLF0xMoitqNM1f7mjTrRoew90ODVm+KhHY30STbSyUXy2qvvuZT0rJKFIKxRVa6KGhbKSbCpLVgeg9IkyU08op5mJ6tb61DnTYWqzPyLXVZP8AO0rs0Rc9WazuZXcR2sozuFx2sFLsUWllRS07EBGdVGTBEBSHFRMTUd0MmVqglJpH31q9sY5ZxthKfGtrdi5jT408ch6XW2VFc7pVdc2hikkluIY5JZ1kqORg0dxtNy/fDdVLc9SopyHa4R6kchopz8XqmOupthnjFysqFW21uxUC9UvOa0xd9xrqxx3O7Babm9AeWJ665Ul97H6RS9ON27VYmgd0rNUX7JNZzLKdogAkkmfYHHMeQm7NK5mYCn9m4lPs9EUqHb7Cs0KWrY9wbYpbvc0vnG0aifyagcRLS81GPY0Kj+/8Sef5jPDHi4XkqKK1c5Ohh9raBKDNNd/JlsVLempSHWRFInjCqFxUrJtJTHWVKa4LUqtI9rbx28dxZG0uocVFhqnl3HeVIBpJiKjnObnFxbviaO6C9N5liSYbo9MnbYXrLQh7gbdqiB5eyGQtKJCtbuJmHTPaySbhFJhYpjU5yxl7bjimYkIc1LELgMu00G2Ug7luha1NMbiPptuBoLUsPTrHcBW38SvlA+QG2hOEPhR+JuKX7yndWMGd+o7VCMM0m8RkAp3VIKPFScSUTW0vSQRrQ8/HOz2xQoVCdrK3KtmR8bYTTntuFa4jv23EVGM0go0faH7/AMSef5TwfE9GjUXf6c4+NK0ttZhO60Ux6fKQzzmny1FqlkzWCaMRokCtJteAA0txZfLgjBQx/Zk3UqAU/lnq2ujGRgCOLpSTHL4GWjVo7cdMiEOl8mCM9U/sTZ6ltw8g2s3Cz1Kxao24zhYz3Z7d2Fuzvo+Mc47ZIxNT25B2dkpOUGKjajPwv3JAZWHUaP8AKg7N3KchPH2bzTVMemrUjdniv43cHy8gdmURmI8ozYn+pqX7V5bNZ73c1AoJuotrGs0KFJyQaQ8tyY272bstZNtXrFUTkxstLRo0Kg+5qXyOaQ8bsCaZKaSi9aT+fTbOBujrqbNNLbhqSdBJVDuz1I5NSEV2GjIFOc1bQdWQyIKV9tJeYq9QSGKsmj3Ux7T58VbXfRaXDFkYzdMCpW3ovaloqipiGCgtWd0TLvq37KnB6jcVOODhqQ4rfSy7GIzAp3Rltw3ZJ8tIcA0HZV628RWnyhPF0qjFMciXw/fStQG+3HYKt/ANIaJqEfmnbMU52xkbVpsLUknMWAXovupGqMnZJ9TU31J5HFBssM7lbMmnvumvRXlaFCo/t/C8UTQ8M/Zo4/JqGN+3aMUCRXXcV8g0LmorpQz34qW8ZqFw9dZz7Gs+2jX3xLtMK2v3sjDRYvl6nrkm6dgQr+WcLUm00EFFeAtLiJd+azlFOR1OI0BCOMN5YcSHawOfa1lEtpuHTDZHDIG211emWmVYlj/wIpgIiu192HZeqhG5W2inOa/iMUx20twGRWwc4m/hDupm7W4DHdXmrK7ezubkCak4paZuxKQ4WN9sC5FN9YOys4UUaJy0k2U+QsiXEg6rT8yHNZpTg7qA/H9aSVlDS7mwMSt2H2zWThaspNlxerml+1D2g/dftKfcHlG4NaXJsrUI+ndpFXSFNCMmKtprGKWi1E5rxXNE1gmug1fFejAy16ftzcj18irqfo+L/wDodRbNy43rKe5xQXkkigc1EOcEEN3BuQ3OTUE3TPTyrnuP1cO9ciiMmybEpbkyneJ1zuBidGCzPujtn3Rl8X864M4zMHzV2xjkLE1vrwI25Z66nTrfRO5t+aibit2T/CnDYy0UrJUrjPivLA7aXk+YvqSNpXiTyVNHxmpD2jx1SPbz7f6hsgN2F81EckHDRtxOvFZrzRPGcDO2rltyyjZI42uPbOKlbcy9qA8KcLWmKz3V3Fl9u2mIFL3UefYrxRrbW2ilLFmo4ajizUUIqa1Rqsgsdr61Ui39Gg/r9y/dLMd0rVuOR201DNIMMcFXQLGDzupvK5FWNyqvf2RtmuLhIqN9kCTcV7ltV6ZuOazih43FWtbzrxh9j9boUYiQ79S3nOTbE44FzdR9GZzRYGv5307ZTdgrwy1nnzS4Zd9Ny2TnP5PvTN3FcKWoYAY7Yn5G/NN4HlTiv5zUvgUabiv5NA1nbQHZgEKcDAwUAEx/HR9j7GkbdFP5k5A9/wCDxGTxR5bRTjUrg9+KlNZwpHsaJrdStROa5pS1W3FRBGoE1BJgwNmvXf8Aw/Ra51vUH/LIQ9MnawzRGaiUk/WlYrWfxE5cihQXnNQx9RpNQkaJlJbxW40sh3Bn6gOExwvBHJYbWf8AIbd+otqd9q0nSWVNjDG64bi9TqwO3Pk4wv8AKtxurdlye4nu3bHFHuKttb+Rw44P2OcLGuXBzA37BFKfyv8Asr493oU3iTx5JPNeatO6VuC/BUgDqtJUh4ryaHJ8E1Av+JP9hzHX8GgO2XyaXyO0aMn+ZIclqJ3NjFN4LYJajWMnpYPToRVBETSIKDABMqUTiIMtes136J6Pi2WV++Z99b+1jWaXipJMyhtx62KdqJyFNIcV9Tnp2zNTDjbTfVfMQwo+ucN9nNL94nJlhkHTsX4uTuEy7oFP5GO+JHwJjghjQPZ4b+D9VOTjLH9t+aU8rT9rnMVN3iLyO05oHFHxndCW7ym1G7ofb+abyaP1PhfFHn2h7Li5i6Mq80eY2G0MmYz49k8e1uc2lx5T6Hz/AA3jHDnLCohmmbcdJG213AGVsB+ASBTSV59s1brukf8AcWjUMgAZ1ZgBiPcoibdUL4Pqg9b03pafF9LXEm87qFEivrSGvJHFKxzmg2KDc5xUX5Gu2/NnnOaMjCuo1W6l335ZXwj/AFUck/kUbag+ydhWTsuMMtue1lIuTJTrU/M+04b7/ZQaJxS+aDck8R80h3U/dT8r9RCclqbg7toY4O7CTHnb2r7n2P7leQPFE8Dj2bzqUqvPFwU5d+Q37ZrxRPGMRCgvbZtlJ6ir/WgvOe6hTdkdWT409hiidzSHhzWKxtHk1ZRZoNvkGRS/aNqTuEPNA4rftqHmtUiNz6b9RSpaWckg3yFRQnpmyc5qZsJnFZ5yBRNCs0DzZgCaR9z5Bo9tP7Wg7S2K3ZPBqKmqTxFwQ3dHIAsc22nmVZ48yTzttmdzGky7Zl+zdzr5Ha7+FHCNuH8N5PFJ5kXmX645wA5O4jGaY72NN9gcBBtb3bwPvWeQOc8+fdxT97jyrYldMr/rn281McUfq3FWx2zzjti+4o+f9ZB2VFUpy6ritvSjmbAPaH8Gh5c59gMlPxwRvtMvawGAjd0YBpM0KjO6aOTusZVW31m/+TM/ljmgaaWSogWeVt59jRrOARwvk8LvwNgY520XDHG1oiRDJwAcoDUfEj01Rn8jDlSASSZUk4Qlqnj3ND/kR3BzKOGFAYpjmn5BpRx4pqb9zyWOakPHO6Q8+GU0fB+jDA/lftJ9PHtjsNDhx5/3/luCvsODJ9LcDpv2nHHUJSY7Q44qEcvy5Gak+0bYab6p9v8A6Y5Y4JOKK5P1H8sd1XJzLv3v5qThd2KPCN5q3jq6zHajzCepWDmPtaI8BuJJ9qw42RnNQSKlszbqNHzQ5pm2A0x7fb+D7CsZtT20DiuvhWwGBqVcI1JzSntzz5qQZeE95fBQbjn82cHTJcvcMd0bdFpzknlRSnmn+ppOCabhl5pOX3Ypzuo8V5BHb/tnucdrNuVP3Y+G80fYHhvA5pOR/ufueWHk8BPM7di9lo7ZpDuoVNzS8gLyDzt3UD+U8EfYyZI4L/daTl2+0fFLyz+EGXnfaMVzUpo5y5/JSrmguK1I/nNQHbM32Tkg7aSbKbt0i9rJKd2mbQxOCaIoUcIAcsa80azx/Ar+aV/xeKfBHSYjykaks5NZyynbIe2k5kXmic0h5Jpe2gfyzNlITtq1k3n/AHlNA8eCPL8AjIzuAPeTR5ZeAv2k5I+714rzUn1Hgc1H9f8A6LkFK/igaYcR/X6keSeWGPZ6UVMcu8LfpijITypwU7vb/WEUlJ4NR/aUfkXmmXv3dgG2j5avAq3XMzt1GrdR5oDu/nzUC4q2XdNM/UmqLull+60/CRLgL2ojGaoADVgcXl3F07vGKbwoGG59jX+jH2zx/P8ANRD/AByaNE0hodteaHluakPbHww+x+qef5JpDTmi/wCaNumrnIP1IxTHu5LVnDL9vFP4oeYxkml++ctJ9hUlDik+2cU32zl6XmloeZfEfgrld1RjMjn2xl849lTZoG3bGvh6i4OMtu3MucAYbxH/AKDipvsgqRsA1ml8jmm7hVvy0I4b6txR8PwgpUzX1Vfx255NW/2lPfu5lk/Gz9h7Vh4S35Fu3Tk12Pp6wTwxLUzceTXk/wAUPPuDScWpo0KxtDNuGcEeynMS8FaJ4Tx/9WbFJxSt+RuDI+CD3/z9q8se2m4Rvtjapr+BwRzSn2B7nG2m5EfgnMn8g4fwHocR/WvqVr+ZD+P+ScUeKA21jIDYKHBIzX82E4dpH3uPD0xxXiIfaTwvLMeEGC/AmFR+Nu9we4Hvo8DwH8xLUNScGQ15qQ0PEa5FXTbbb2j4Eo5x3yydsI2zXD5YtmrfhVOT6jwNQNfUeKFHilo+DS1/C++cR01ItO+WXz/IryFHYPsOIicxii35H5XOW81Icgnt3ey+Kkp+az3SHdRO4DmvLMMIPs3hPL+PFP2uvgUR3yfUd9N4by/n/f8A2lr+G8zUfDeD4qL7r9bCFTC42TeG/wDoOWPhuHf9tfJ8JTjiSl+nhY/NCjyz0vmP7Q1JyT9kHf8AxHzUR7c1fKBbGv4Qfgfy52s3lDwTmnJC2jFoFrXRm1Ud0tf6j6t4Wv49h9aPs3mmpeAaHh/3BSmlpfB/ZPES/U+W4J4pDTfeHw1fx/BqT2j5J8x+c8DtH8LRpV7H8Hw5yjdoH1P2I7E+lS/X/8QAMxEAAgIBBAAFAwMDAwUBAAAAAAECEQMQEiExBBMgIkEwMlEFQEIUYXEVI7EzQ1KBofD/2gAIAQMBAT8B0ei9C1Wi0x18m0wXuURq3tM7vGdCVDpdizYm9t//ABlWhxNpsNhtJrczyWoqhwpm3zqcfuMmPdJf3MmJpclaMf1Gyyy/TJiYn6VohaIilR/gxfeh5L95GSk8kJf5KPE5l4eF/JLJOXLZul+TDnlFiqatDgvg2EcW/o2GwjVxRlhHcYbx5oniPE4ItNfBl8Up9LgTUuh6MY/osZZz2WbvRN8iYvStExaIiRIkPtZHw/n012v+Bx5o/Up3nWP8LSrFGuzwEt0GjabfwYnts2jb6JRrkyV9x4nO0yWfJLhstlmOUtvOjGP6LHpjybXTJQUlaKaFrPsivkXpWiEb7ioiERIkTFJw6P8AJ4y8niHNCjlffB5N9t//AL/B5Uv4yf8Az/yfpm9ZHjmihI2lDQ7Z4iW2PJOW5m2kUNGKMoVfTGqGMf0Zuixi7LWJUZ3yvQ1ciSpbY6LRc+hCZZEQiHIiDj/InK2y/dZJKRjXuo8tJ7jwF/1CJxSfBGIo2UNG08c6gynfA3I3P8G5mGTcfLl8DGPRelllmRm4vXJK2kLWb9wpPSD0h1pGNmxDVPRMj+SHfIiBt9u7RJGWO3LKKImNckuEfpuD/uvsn+CHJ4ebyQ3SJR+RjPF4fMijytkLkUrGrNpjXMWSMeLzGZ8v8EWxOh6M3FknyWZGWLXti1k/cxaRfI2YHu9o+CEkuTzF+CcnfOiItpURIEDHL+D03xxq5M8U4+c5QIuyLoyPg/TcqgmpE+yJHKlxEjzGh6Z8sMUbmLI8zbkNFNukTxVUfwifFMlzyjw8o48cskh3OVjhRY5JG8bGxsemR8GNw/kf08XzBkoOHenyLWb9zIvk3EHyNnh57ZqQ6fKIdmNe7kz8ZKEyIjHwzt2YUq5PEZ14ftH+oS/FGXLLI7b0iR4JcwMOR4ZqRhzrKjHDbu5I5PJyya6I5Y48KlJk/HwxviPZ/qkPwZp/1Uuyb2zaHIxy2ZItm33NsZfAuYSgKLiSVonDad6uNklWuTrSGRQhx2ZZXUi7P5ejJ9zF3p4dbrJcGF2zFK+CJjVcmT3SchESJARjlFR9xnzPNK/jRx+SHPIlfQuRr2kXSpihLHK8bIeJ3WmqJc8GbPu/9EnuKMbqRldy0kzHnyYvm0LIsq3Ia4scnF8G9T9xy0ZmZV8rvSihxslj0n0LXo/kvRk+5i7LMEoxW35M8bVow45Lsh7WJ2icqVIZ2Ljohla+4xMjy6PEycfZrGp9Cx+X2ZMssWR7WQ8Z/wCRl8XX2sxy3Rs+OR138mS1TJM/uMWnWvhH9yGZGlJWbtjPOQ57jLJdC6MifwY/ESxvnlG6GZXjNnt3E8b/AASEitOxL3r0ZH7hd6YubYlZQkRV9G9/A+dEijFN42ebUN6JScnuZdmSe7iJhdGf7bR4l3O9cD9hL7EZVwmOTapjL9E3VD0w4/LhRJmV/A0cpHSpFW6KVDMmJSVx7MKe6zzo8xFJSVo8RH5F6Ir3K/Rk+5kdMJHr0S8tRpd6x0ojZ0ZMm7iGmNO+CXJmjyNNaeHl7SFONHiH7q0x44/dIzxi+UORuN1jVjNyGTJaNMqyqOtKJR/BRGTj0TblpWsfu9GTsjpi6MbtaVpslW6ihK+jHW5WZPZPaytMttCQkRGZvu0nH5ME9sjw+S4ozLnctN1IcvaOJTFpLSFqKTJvSh+mPA3ZKH4K0a5KHeke/Rk7ZHTH0Ybb4NvAtNzXR2MR4n7YSIXWjVixEqb4Ij45JzjYmmURi7PD9F2mjaMf2Iv0SVlUi65RPbTvRy2sf0I3NvSSKHohSvWfZFfkf9iLpGGG2IkVT0S3FJLvXO/9qJHmK12vbeiMj4ocIjjGuUS56PDQe6zFxCzzZbi1XBRP7fS1ZP3e1HhfbDy5MyP40yMx5UvbIr1SvpEFSNqZkwtcoZWq0ZJ64o7pqJFGTL5Sv5IytaqI+OtHjeWkJx+2JTEjJLitLolySROUehnh7rkS/wBokjHK1pPpJj1RGDyPajypY/u0c2+xk2SMGa/9uWqVjhRwbFfGllk8SmTTi6ejjxYlo2S18Fj5c2ZsqxRHNzdsxdC05fJwhJyYpKCZ4VXMhL5Mr6O9JO9Gt3Z5Su7NqlKomOO1EaUOTPjr3GPswQ3Pc+hu3yPVOzw1bmMniXwNNdjRNcEhnh8+/wBku9MaJqtNpQ0IbPJU1yTg4SoT4rRjRLTD4aWb/BKsUTLN5JbtMS9otVx2brMcd0ZHh4te4jJcInJMk6JOloyuBC5YiX/SJW47TIvKZDJeNJDHrF8tEXTFkvsbMrtiZPHu6JY5XVE4uPemDxHnKpdmGeyzJLe7KETR5jXEhTxv5GvlGPjsnjjlVsnDZLayiiSZJEUr5FSVI8XJyda4vtXqxbXCicr4QtH2N271ZQlzoucWmf3cEIuKG/Qm/N03Nm4yT3OxTbESujKrxuyRfFGPLPFzBkP1BfzRi8VDPPaPjRxTJxcWYPu5EdcHiI2r/Alp2LE5tRirZH9KcYb5u/8ABKDXRLw0J9rknHazDj3cv0XrgupLVkvUtMTuLX9i0+xJNdk3tikby9dvu3EsqjwjHm3cMTJ8cDNzXR5ko8GXK58DH2PgshNxe6PZHJDPhjkj3rNbhOmLbJWiiS3DjXDFyNUfpqqTyMeXfUTI7lY3UWyUSMdqr14HtloiQ+/SxaYpVR4lVyL7bG3IbLLEyrJRio/3JSqjHk3rdozZHJ0S8Pk/Bkg49koijySW5sqnRHuzwufyntfT9GWNOzDLa6ejGrIxVDgeGWzERfySlbM32FWUUL0w+70fPpYtIP2ozO4IfRZ3oo67bJ47MV45/wBtG3Y3yY8z6ZPKn7aszQS6FDmzy/kyYjbwbLMM69jOtJK0UKV+lLbFIvg+TP0kJejlnWsPu1f0cfRPsnryJDWrRKH4FK6Y3zekZVpNWbShwvoceORR9okRn8MTT6GqHp8WfGvmRn0Pjsnl+ESdi9C0Wkex6Mv0IorSDpjdyJ9/QZRH8FC0TGSVnQhr40rRcG6/oXqtH6Frd6N8C9bViVC+5D71XoXWtc6VeiLv0d/tl6Zda16EyxSI92d6V9JD/bL1L0y+g9E6X0n9C/2Xx6l6X+0+fWv3V/WXrRX7Ret/T+Pp/wBvWtH+1//EADQRAAICAQQABQIFAwIHAAAAAAABAhEDEBIhMQQgIkFREzIFMEBCYSMzUhRxFTRigaGx8P/aAAgBAgEBPwHRaP8AIZejssy/a2SlJLdE8DLdL/YuyxXLo+hlSuhuhSNxuNxuIelUfUVikXs76ISpMjKy/wA5CRRRRXkhHgaGq8z0erfJZm/tyJ4N0Po2eFlPHmlil3djkeDwf6rJT6XYtsfTFcEVFmfwuPLHoknjk4s3uuBS45J5VDs3G4fTZCToyf1MbRgx5m2n0Y8Ne5TX5yEUcFG0a1xrgaGta0rRj1Yxku0eNwv6iyw7Fwkfh0FDwbye8n/6LFKjffKPxOOzJGXybjcZY/UosVdilZB1wYcaaFihHlIpaTirFovykRKMmPcrRHI4PkUoseuP7SbH52MrmxjGMZkiprkv4PCSWLwscLJbV/J9V+wsr9z8TmpwjJG4sssTFwYk5SVEI7ULk26TnGd17F6L8qCKEPop5XZ4ddj1T2xIvncxj1Q9GhjGMZIZO64IRafL4Ir1qJP0sfyXaPxD/lnRCTfY5DnRy2JikeEVyQq9xJD/ANxw4syLncvcQhedclCiY0bCq1xRpNj1gvSOK0mtJaN6Xo0MkMl2OXNDJMxTuMZv+DMlJb4jY38H4nnf9pEWTlS5MOSU4XIhkUlaExM8Nk2ysWbdOostkTJO+CT4aEZMn00YsX7npW5ao2lEVwUY9HquIj1j9qHpNcCRmVciV9EovoUTbGtGSGSJMy/5r2LI455G9iswRksEVPsjkpUSS9juR+MrbUyLoyeuLR9SltiYHUSLEzBGeSVRNqxVtIuy0lbI5N1y+SPNoj8GVOeWMEVUdIo2NyZ9MSEhIiuNMaMin+wXiZRdTRGan1p7D1j9qGiia4F2Zo3FoSJPgvgjzEYxkzpUeJzfSo8P4eXib2j/AA6L+5mOEcUdkFSL9tGVUzxWFeKxSxniPDy8M1FsjCrP7cmeFhLIkomH8NnNXZ/wvL8kIS8LH7SMbxxZGNE7yY3E3+lJCENVkjMcrERY+9VOiDT61x96TxvJPnoxQ23EorjyQ+1D0zS20R5MsaQ41ySL4Fj9KolCXwSVDRIZ4nA89Qj2YcMfDQ2x/wC+sltdD/kui+Rxs8Rlh9viI8fJ4nwf04fUxu0YfCZPEz2QR4TwSww2kFs40yx3RIcRrTGvcyeHx5vamSxvFLYxdj6NrjwIRi+H1o+yxSohm+RckOx69n7fJD7UPTMpP1GB80ZGmTraNUQVsR0h8/cZfDRl9hli4umS45Z4CEdv1/nhf/f+NZLZ2OW4hjjkgrJ+F/xMfh/8iS2yo2qfDMXh8mDJLGl6GeHjCFxiiK4s/hkWM2nsRVLTxy5ixCW/0lOSsUWNUYo+4o3IjtMnh45FxwzZPHxMT5oxtfJHvS9OEP7X5IdLXL7HEF/JY5Oh/wAijwY1tGSZuM+NZV/JDw7nl+nISUVtWmOKx+qXZk5dmPujAqjWuZVkIfcz9zFBJ7kdaLT+TbdiEZ8v1cl+2mCPP1GRkelvgpt3Lk6VkZVpDLTpmaXpI4pcSHFxsxSfk49yb9L8kOlrl7RkfOrRG2IsmWbj/q0UPp8y7LJaY5cCaeniI+qxtp2Q5Vk8kcauR4jxc3xDg8LKW1WJCQke+nIjvgXk7FySkqpCE6LJJMjxpenDJ/a/JDoemTsn86WMTXQpDlXZk+1iVxtEfU6Gvcg6aY2PXF9q0jL2M8N0ScCeR4Y9ErnPdI27mYIcUKTQpF3pzYpck2nNtEU96FpZeiZ2disUvYsQpcFirST9Pkh0PSfZKkjfyPW9cXuiO2L5G70TIJqPOi5I2PSUlQzNHdCiV0okDDzqtEyPLO+zHe/jRR3IWq0rTvgmlFIsjIsi9JKxrWPQ2IfLMkvcbLtaPg71xL1sl3q8lSUPfWHyRbE3fAjPKo0MUE4koSfMuRxXsjw6au/KhSo8Srl9RIxJ96Y0ZMV+peZOyPHLMkt7FJxIZExCerWiQtWZZc0jHD6jHGtGWLk6FPZbLkuZF2bkjHH1Ob7EhciIsjfYjP2N0yLpmaFOyjGkrrRaIyTWOG5iyRn0IWNR+0RATM2KvXHyWKyU3t58kMjiRd8lm7mi9ELXLPaiEHkYoqKpEx9+Sxrc+DO+BoghOia2+kSrRcG50XS5Ju2Zb9jDk3ekyK4mR1wJUvL4u9iEQytfcRmnyivghKmKQmZce31LrSQtN1eSKN4me9liExaOVE/VIgtirSbHonQ+dJOmjLK+BxEqPDY/qT56RJ75uTP5IljHwj3H9xjremQ/qEsdTdiFotMnMRwoSMHEBWu9EKQmZMex+nokrIqtGQNvwUyLp0yb+DfsVClasssiyLL4N5i+S9JyRflyXuQkPTB6MLkPjjRC0k+BdkvuE+eSFxJvc7Fqj9mko7Rx+CEKjtPpqInRKVkXyhCHGM+JEvCP9rJ4JY43rYifRZ2Y2Xp0KXyfW560WRoi7GxryoyJcPWEHOW1EnXoXS0WiESF2ZPu0ZVleS+KIY3Iy4aVrSI36RMiyKS5EIQmSSfDHFwk4vRC05XDLFKi9LsyfB1p7iej80+tcHp3TPbyolpkXZB/J2xcC5KKOhcEZOyCtsy49kq1aoU17kWRZfBF0hOx9GWG9XqhE176pjYpD5HpHsRej8r1i/Sx+VEtJ9i4kLsoosvVSohOmZUskNf4J4hYf3WRZZu9iMhSNxNe+qejX5ES/J0Ll6vVDFqxD0kIj5eGe+lkMnySVMXyJck42xoj0LRMsvnRo6/OvVdku/Lj+5DVOvI2WXo+eDpEfN3rZL50ZjfsxrshzYvLf6SXlgrkkS7864GS6F1533rfGqVMYo7R9fo/bzPy4vvWreiKK0oyM60RZell+VkT2H8/qn15YfIx+ZaTVyX5UfKi/wBIvy49aPyIWs/O/wAlPkf6OKv8teZaon53rf6pd/pEPoXmei/S/wD/xABJEAABAwEGBAMECAQFAwIFBQABAAIRAxASITFBUQQiYXETIDJCUoGRIzAzYnKhscEFFEDRQ1OS4fAkgvE0UBUlRIPCY3N0orL/2gAIAQEABj8CP9e2ocpi0EaJqHVU6rfTMFOhMOt1F2sxbP8AQ8KeHpPpcZlUHsnrbFtWrtpZf3H/ALcf6+5pmi2MZm1oTnanALE4H9VT4nbByf7uipN6T5Zu4dV9m/uMVLAXn3YhczC3v9fNpGhRe3TMJzT7JUI/+4C3r/UQc1OltOcsT+S4cj03QVU4OqYv8zD1XFge9og/Vpg+WG8zlMr1BH08rsFzgHqjU4aGVPcGTkd5td4FO/dRY9t1wzB+oJ0R6WAWeGfS8JzW5OT73s4J90YDMnILHimfAE/+zYLr9QP6r/uRccyo0zQd8LKc6yPyVGm7LBiOjmnNcRwtfGBPcKvQ9l0R5PDZ6nZ2hVMRkLBDoTawAF8813K9YBmUXUYxzBT+IqxedoLa1b3SAsbMrehwQbGVhCFxpc/QBCrxJDX4BrOvVVq7T4HCUX+G6PVVf+yL3HlbzNpUhGC5KbWdUPHNN+hOq5Xsf+F1rug/rsVnZlafMLJ/qI0tb+KwHZSnOPt8y5jDXtLU2vUaDpKf4Xomx3aE7v5HYTy2vZqBfHwQtE621Ny+2I+KwsBTYxKB1RbcPF8cQSKFMT4fUotqcYa3Fu9TOHgBnS8oA7XnTCa2thTbJJGpRAebqEm9YCMwrlbHZ+y/Qo9R/XQUWrHELDOw/wBbAx+rou6XfkhonUn40nJ4GU2OJ8uuVrcJ0+eCDdRa0bZW3Zw28rnahwsaRmE7jKzvB4emfU7CU7+H/wAP5uJqN+l4knmu90RSHiGOaoTZ7oWa6KZiwmk4NwvCU3DxG+1T27IEGQdf692HPogCg5uBQLsHao3bT5D/AE15231bRtYKdSbkzIRO9jtUVytJ7KSW0xu4rmrPf/8AtthYcO9x61F9g9nUVFycRdO1QJuUaEYg/FPPU/VuZuZsa3cwm8JV+h/h3CuB/wC0an8RwC4upTLm0HPLyTrsEXRdYMIUxgFksFgsRZE3H+yVztuPGBCwEf1945KZ5kLo0VOnleMKGhGw+Q2Sck4+w3/2GTYMSDmEGkeJhjeUXg0LmrNlYuaQiRivU1o6rkqsJCZdquouNMVJZkfgmucwNqRjdyPXp9bQLfZdeJ2CNZod4HEV7tMfcZum09J9KFNvqUu9XkcW5jFcqPGeL7ZaGxkod62kg/1I872jNBsFHCXwqe4eEUbD5DZ4Lchmup+pjJczuboiRAC3WLJ/CsQW64/0fNUhywdNlc6tZ+6xn4JpABAEH7ye+7EnIZBPbEojw4DslwZ4jh2Uhw5Jvj11Cd1/DyBh/LGW9A7/AHTbrr4A5TuLyLNjHmutGKFLVufl4jEN+hdiV/D+EoTdZSHM42ONX6N0YG7eRuV6n/cArtUSDrCLjgFFNjbu7li6i7piFy9l4L3m6HXrmie9oi8f6kLK3LyXruNgboH3kUbD5Ci5mLSrz291cA+ohZldBosf/CwCb80XkoF2uhy87fj9VCcRlYWjIIzk9hC72YBYj1GFU4ao30/MJgJJYqf+VQpto/uf1VRn+B6mJ5Gth6I9rJUhFzsSfIzfGVxf/wDHeqbGMLGNpta3tY5xu34AkjJUOQyB9KZkOKecWsGUpr3DkJ+SzIxyCddLjRjMplKAXtceaMY0VCu0RTeAfjqpGI894UnRvC5qjGHaVzfP+gH1XF1duQIo2HyFYr0heIB9T1RKxGeqLRrihdpOdOUK8OHLsYV0i64Eh3fZNLhO53+owtaDunDY+U9F2VSnM6rhrz+W9dx6rsoTrpuudqmD+Z8CrVaTRqPE83ZUa9WqeIrhobUqOHrVMRhK4xoJqD+YeGDbFOBdoHH8WqJdYUxNq6OEoN85OMOaWGNisXQ6nw/iOMaBVy3G61VHUanh1RmCJaUb7GTuE2+cNGNCqsI5SgbgqdQiRQyGr06odUCcbjkWOzp4fDyXRhudgn+2W/M/sEbpujYKL7iDpKzhAPN+nqCjUpGQMx9WPI1D6kk+p5LkUbD5HfUhTaQrpPwTX1IJO6AuhRCp8SB9HxTA7/uGBV3bzQRFgcMx5C7dQ7KD5H2B4GYTdwZlMMg3hOCJWFGOpVIUqL3v/wANNo8dwNVhkDxTEKtxjz9k3kG7tB81WNUXuIDS6f1sba2O6pUszGP1NF3pLqBo/nmnF7mGjWBg6mMinogBNbQbTzk+I2VUdTay8d0CczmqjabS5xF0BVgQbzNAn8O72m32yFdcMQdPJToAfSFt50b/AOyzj7jdEccbe6+9sdUbvoOI85hALDRNPkCb9U46Rp5z9SEXbWDRcn/lX3iccim3TEK65wT316radNuZcVw9LgPEq16VW8HBnLdIxx+SNWvSujDGR5gTtH1Au7DK3iT7oBHzTiqdYKXsFTovDJhzd11WeCa2nxHhnTBN/mKviXdUKTXXeFoiWD3z739kC29N0g2drJRTjqcbG9h52Rg5s4qj4POAZeG646K837N4vN7K+GXimVHU6PMJwqYp9QMpjeaiLXMulqq1dbuC4io4QHQJPdAwJGqdRy9oHoiLwd2spBwkXslVr6vcRKLWL+ymLCgZTA0Texhv5rk4Su7/AO2V9Jw1Vg3cw+dw6JnlaiVDhCzXK6fM7t9cLAnMyBVVrolrcD3OafjkVAreFX2KY27cblebzI1n1q7aU3ZGGKEO4ptSfUX4Lg2VA4NLrrDHK9y8au1oqeIGkCCqgnlfU/T64OflY07qsdyAvpHtpj7xTuEpc9S6SHIhYFTMFQeVypXWuIGyunlc7kHSdU9lcxVa4sf3CpVGvgt1CdUycACLf+5YIT7SdupsJaJjy1KEguDZLtlQqVwR/E/4hzGc6VH3e51XA0apxPD0ze63VcqDmCcZu9FN8rLDVVNJwC4KgcZcMuljHScWxZB2lNOwKo0W55lXtXJjcySvSvEuwNV4jMhj8Ff0OaFKlUNOmTJu4T8VBLp/Eh9I75r/AKiiKdX/ADaPK7/dOq0XjiqDcSW+po6jylNHTyts5RDk7DAKQUGtyGJULO13ZGw/ViwWUXZA8qy+hquOPu9CpacN06mfVp3TKjmwS0SOqrR6b94dE1jCBxHDPbUYXbhVfG4OpRxbedeBAM6KGi6wZT9Q2cpT7vpnC2bclUbXqNbqxzTJBRocLyfeKJNSUyp7pReDLDiCgSpFgVIfeTeMp4M4xsn8Yz/ZCCQ4apvDF/OzLsnNQVWR1QOgchUjESiGoM90oo0gwIm4T8FF0/JZEfBPaDFTISj/ABDjaZ/lOHN5jXtjxKmncBXjkynAVK+ZfTaGfJC9zAZHVerJY/JCldgFt9cOXmPpRCB28knQQi4+6UzsuwhX6jXQDohxFNviUwMbquCn4WN2c8dk+niRljurhyOScAJLc00HFNj5WDHFuSNYtOP+G/mYg6lDA/EMn9EQ4EHYj6gWw8DmTo9AQbHKeUroslhY/t/QNsuIcPUm/kx37FAv9tocEHBOHjuaHZhqfFJxpA4RintdwoFOrhL9lToaurN+QB+tmMRjZVY2rUIaYNzABS6q6erpUPx6hTaW6FO3Q3taTomu9qlUaR+i8emy+OuiJpuLem4VN3CVYBIFbhXulpHvN2PRYKNDYDuU8qqOqvVD4dL8yvo2Nve8cU++9xB0lGDgoBXM1h+CvVjiKkZ9EXDJzYRHwItLjkMU5j/8T8ihebMGcd/NhgqNTW6Eymo94yf2XEUfELVeqOL2uMuGhKfc9QOSfSO8hUKlJ/ivImqzTsqTsblVviUy7VqaguqDdEBdDmgzipJvEDXNNbUb4bsjVZ+4UOgg5OGTvqbpzGSLNSVw9RnvifK/t9c9uoNjbRGHMCjRd66Mx+Gw3M9VHgujuFTZc4SgzSXX3R2VGle8R1OTdOZlRkfrKrHe6i9+ejd0cmtnIWRCvM+SxshG7ouYcvVXqTw5wzbqoQcUW7vCOyHhOu1NGQqdV9Dld6HtMj5ptDjMBle2QjEZ4WBllSrWOBMhm6e5/ZOPkKrDUVAfyRLkfCM483e0U980eJDPEu+zOm6Mi83MbwuUzhKEbeXiy3LhWiofmuIqs/wnAKMiq7C11So7DYfNNJbHQmSPijuc1WrDIvJCD9Rjiv5lzSXQLtQZUy3C78UIE/hXtDo5qJC/ZBXPaKOnVeG8CpScfQ/EFD+Sfdqn/wCnf/8AiUQRBHkcLMbJQ/EDZyqHCx/bzm0eSrd0cV1CbY5YqnV/xKYFOt8pBsgnlKZf+avhwxzJ0CqPbheOAO2ia+qHtrtwcRr3UUq0nZ7V9rRPaoF6Seyx+orPdldTnuPa2dFCyXDOosDWkXeVuHzyNnKYrNwc1eHUa1zSIOCdRxBpui9KbJ5whuqgg4cyx1TXPHIeW8E+hxDRW4c5hy8Xh6zqYOLSReXDh9RzeEB+2YeVXqdRrx93RFPAf4jvuo+F8yhzYotdqmuacLY0VVu8FG7jUOAXZ1hKDRqUfdOEdFIzaAgdCr2utjScpRs/jPiG4XHw3HYwq7XDldLXt6KQb2wTfsmEGfpXIGaXh/dBxVWiwwXNxI0TmZAK63rmn0WCvWD6gd9H6CNu6IGmSnZVGdZHazBGwR7Ka/EuGiaf4hH0mGHq+aaabjUoP9LiPytNmUm3dYqD87X+c9/M1jfW9ScyuhTEU9tNpe6cgms4uoL5P2NMz8ynVGtlrhdez3guXJYGFPjHtCpcI2qXUgfpPvQssEx7MXTCquc6XvwPQLBrR8EfC5XdE2nIqE4nxRKAqNNF+7MQg71Uzk9uXmdQZp6vJ4Zz0s3ITGgjx+H5S5500x02gZmwPpmHoeMzxI3wcr5a+nU6hYGYQ8eR+ESn06IqEkZlsBFAJw9u6MPeTWvxpv8AyXF0nw8VG8p6qcQMig6hzMJiodW2FY2O7ymne2/T/NF78XIx7QQsfWOpuN/dHunDQqNirpydh5OEZ71Vo/Ncd/DKnL4/8w49HghUXiXVKbbtTtovufopqVUKdA335BPdVcCTmU5+5V4NvuyaOqc6rea2i8VIpmDE6J+JOJxKjU5K/Uphz8sdVy02jsFi24feZgnsoXnUywFoceadUwH22SD1Tm7IOOiNSLztOin7UbPdP5Ko9rfCqUovNGLXg6t8wQQKlQEE7z/FYLAT0WUW8Q4+mnDAuQYDBdkDTZys9bz6R8UfpPE3jJONECiB6bv690wnrCnhzepHCeuoQj169VsiBjVOXRGtWqBrnDllXmkODlRGXOro5ihrjkiXYuWyKAJkHNp1Xj0cWe033bYT60g3RKfPtGbIXRSm+Iy9VONw6d0H8dwVKrSOrGYj5ZK//DeOdwlR3+Yb47KlfYxrw3w31GR9IRr8tU3socA4dV7TeywcVmQpLnLAQE1MqZO8Mfoi6dclxXiuNyiL/WNV/wBP6DmUabuak8XSnU/SQfI5NnyO7qQj80FwTet42/mmbhydbRpcOJrucLkbp9xwLqoFTkw5oxV/0iJLUOL4Y+Jw+F8jKmTp1QcLon7wRF2q4j/Lj9VNY3Kn+pZyvpA4cKwfSVG+zOSPDhh4jiDSc+8BjLcvyXi3r1/mkq9pkFRoD1PwCh2J3GosJBg9FTo8aPHFM8lQ+of3VTim0ojF8enuEKvFOgZ02e936LwhRacJDByiOiueG3DPqv5QF1BlTfEMO6dSqjHQjJ3ZDyGfKEOptHkywUgkLPyO6klOlO4jiJbwjXYx7R2TOF4Wmyi1uVOmsThZT2TWTAauX1/ooqTf98armxH6rHE7oupk3BmDk5UoYQGyXA7rJXnYxkFjnqU+tGJwV45NyQnEoH8uiHEcOOT22e4bHVajrrG6rw5NPhwcKe/eyPlZK8auJreww+yd+6vk4zKD6AdVdldAxX/zD+G/yfEnN7QaRXEcIK4qtZcLKpMXmn7MugEud7MIAiCNDYLSgVTHVDsjiqwd6XtuH4p4GbSWkIN+SL4Ua2424rBFFQUxhzlUANI8l6MG+St/Fa4ALpbTJ0aM1WrPODn3m9FIxDdBqmhxceHkFolVKtF/gXT9mJdeG8oV2U31KM80ahUq1HhWUnsdJvc09E7iKkuY10XGfvsFUDaDbkOYSWzednz9BonVXOHhOomh4jzdv5kpniXvDDcA0SVdgNLdAuEeD6KgK4upganA8S5hjWk4yPkU6jXIunmp1veCMgjCcbKxY6BdxaTgVLsSuGMDkZdPXFOJ98qcDiHDsVxPAvdfYDfok6IWT5CsLBgg3Y2jyZarlzWod5HINb6nGAqfCUzy0xEhF29rVgMd1iofkjGIGShAbrK8dl7o6KAUc1c/JBm2JUobK6Tg/A/svEpDL1N/dNo5+2pZgdliCs14jfSUHP8Atj6W+517ooFCpRpGtjk3NNo8dwzmg+xXp/3VV3CvP8pWimbrouSMgdIKkRD/AHQ67OsF2fdBNtmyiOqcNQv0TTlz4qrUHpe9x/OzOfI1DY+boqO5fCHRFTugmt2tocMzOq6Phqh/DeG5aVJoYANl3sDpFQgQC9uSbSDcZxfOKb/1QpudpCqUuIdU4fiGzcrgy0qu2hcbTd/jO16BB/FU6leg0Xf5emYv/ecf0X8tVjhj4l3w2i81jY/X/dGiaviNZhLHSHN/2U53R8xuhU2XFOmC7HujS9h8ubPsuQ4PjHc7BdZVfps0/wB0WkQRorjfSwxG5U1Rfcd0HtAbAiIQqNbzX8cVwnEMEGbsrhXjC80H4hVAMg8+WEbLpWGapunE/UErBG1yodHSnb3l08k5u0UDBTn1QRcG56ptzDqV+9mBUbrm0FmJUTPRN6GVycsZFObTgPLAHXdFKhyv089t1L/W7EMPs9VnjaXDTRVeFdTl74uk+yd+9nDcReBqODXGXFzsoPQYiweQql+LUog+krDFcXUm6W0XmeuShdbG0OEpOr1To1Nq/wAUreK//IpHl+JVNrKTWUbohjRgFdGLNFdptvFHlaPisWg/FY03KJsBVJn3pX7qFCZsfJxv8Rf/AIbfCZ3OaqVDm4ypUkqM3Fcv/hSphNjA9NEOZ2H3ii9vq9pvvBMb7bR9HGwUemo3HD9QjUu8jcXNGn+yuj0yiUHTFUGPxBBtTGMA7bor8Cd7XMOquZlsELgqs/ZeoJ9TK86UPLjmrswpvYoA5hNaPPO6DM97Da9UnbOVUWG3CCpLPkUYaR3UaApsHlV0fmsUMVK6on7tmGdgT332Nu+08wFUqOrh7nGSVg74kKTWpj7uqa1+NfMj3P8AdEm2TgFAytaA6LpcMaoaM59PtLNv+lNv0gfwFQ04+67O0ppxwOipmcXNBn4JrXfBCkM67gPgMbJTa/F3uF4LMe9U7f3TeH4OiKVMfN3c6qVw1XdqB3mOymCXbBeptMbDNc1VxWOIWIHYp130zgmpp6KVUum7dKzlUpJF1wPk4VowNZ7qh+f+1nRG96VM+lN5eS9CAHxUalBzsBPKNSrwkN2Nl9v2ZM/hO6FalhUZ6ox+S8AhsDpi3+4t2xXOOndC9JpnJwQJHI70u38oQ8uVgQ7rDzsCF0c6cXLlWK6I2Xx6XJrOuCd38mJgINGyOETiEMYbuowNmC3HRF0lNEp/F023xTPOweodeqx/JYOhR4gVNjZuRMlXnmRoOqLin8S/F+nRY5nE2XQjqpPkq4OjxHYtpB2g10WdvhVXXmn0vP6Gwp2xXCmeZgu5QuX1j81/NUiT/KYVKf3T7Sbw/C0nVqzvZamcR/EnN4qvmKI+zb/e0rhiM8Qr3tZJ2oXMHA/NZ49lN5s90668OfpCCHQJztSndk9jjiTIX7q8CcNEw9Lf4VS0bSE97Dhgp1C6IBuaGGWcInJzsI2CvFgF0QOy6dLNwvFonky7f7J1fhLzeKZi5gHqP/Pmrp9dglvOLCzNp0X8nXALXalXvXwzjDav7Hr5RaFms7ZTvOFeKf7qvq6Fio0su4jaEL0EtxDk4gQdR5P7pzzg3ZfBFjhIOOK5RHVXp+C+jBcfdbmnPe0NAEwTimuHpdzf7I9QqjJnxjIPVO47gWYZ1KLf1Fl4gF2l7IdUa9eoQzM7lQ1t2NLHMKlQvBafxeZoPhySTBJvZ/JYAx2TVgoOquO9bMO4svBOpSOWfaxTdwVxLazb1Ko8tc3orvA0W0mH2hm7uUPJSeM8Qm3xrmiUbMllZhiYWJ5c05YCVlgmw4gTumtZ6U5QNcFS4NmVAC+esZWOCOBXM/BTktFjI+Hl3Qq0/T/zDsh/EOCwriTVpN0Ov/NcwtiM1hjOJUysW/BXmGE7hOLZ4/BvEPDs0G02l/C1BNOsPVHXqix2BHmwswtkZbo4+fssU4aKFOqh2Sm3AEjMKfaV9umDht5CxM+S7rHZNDZk6IPnOmWu+a+4VTjABShW/wAmo1/wmD+tj/4hw8Mp51ae3UJp4iPDzbSBz7oU5wGLiqo3xUZKRgQsQrlFpdVdhOy/hHB0wDxFaa9SpGJ81JpdAgD7QXd1gZHQoTiodSb3yU0qkdHqmajLs8s7ix0qq0TCulVyOb6Q4JreIruvOEt5eUBTmPIz8Sp9HHyhTYUeqjWwIdk7qIVCRIbzx2EqvVqDEulyJT1mY1XjUGmabeZo23+pOCbVbzMOBE5jb+y/+JcFDaTsXj3Ph+o0UHBw0scTg7OUC4+Jc31XitAa0ZydExw4h1LiB6KR9JCcHyHg4zv548g+oCgelcqEnEoHQ2AaW0+Jx8d3Ncn2f7oqDlUwP7KLcVe902dsE0zMGz1AfC2uz3mOauFqnN1Np/JfyFMAvqAF5OgVM64p26vBSgowRqudkM0HU58ClTbSpzsP958rRdvjMjoiMOXalcKlroQ9tuzhK56RafurN/8ApTBTa7lMyV9nU+ScJg7FVZGEYmE2feVY3s6joPc/sVWdwzrlSkBUu/dnEfqFhUDXP9j+yPishk59EHtdgbCfdcns2Pm+7ZIw6qDh1tp+IYZONokwLjsfgn0KH2M+s5vXdX2obDFNe31BX6Ajhq3M0e4dW26hYLJSpQV0iR1Xv0ycR/zVfzFH7GfSM2f7dNFjAP6qBrtZ4OFw5g6oXZiIg5J1SjxHhcXOLKvpf8dCvD4mi+k7qM+3mCyXWyScfqICutwUZuUu00KP0ZaDl3TSHmJxQsF/7Cnz1O2yhzoujRPc3ALAxCDt7ciSnSAJGQQsdZP6opqqnYrhfuy35FV/h+iB2XeyWqVliqlVpilRaL7tL5yb38zn1GsJOTXyHR0XvFQ0SfuhYi5+IqTVB/RHLDCybKryOXKU55wugld/UTruuIpB9X+auTSdejHb4pj63htZ+LPovDYHua3NtXHD+yFOrw9RjnYjwsvzRc1oEOuHxIz+CqXnTLcQEYWPl3WS7LDmWRWUINaeQfmhQqHn9k2cVRabl5kF2wlVRRN6mHG6eiDcwgsc7HUX4Tkdin06jYe0wbM7OtsE2XSr45m5SV9HIbq33CoIF45HdSjOFTrouU8zsFF4t7K9w/GvD5zeZQ/nGN4biXf/AFFHlk9RkmPLhX4Wp6azf0PkwUfVgKIRGqyRvZbLUBDG9YD6X1Bfd+wTjfONo6eR3ZObpZE4o2/BcaBn4ZIXC9ZP5qlVjlrU4n7wTh5S2ndaAJL3ZN6r+H/wjhOWmwGs+c3OOEnr5Q3dNoy5rGZsLrwvdEJF8/eUkhjQooiPvFC84uPVRZicVAU5lxnPJV9JhnzK7Km6Ygqpfr3hV+kpU33oa0/8Kb/MPfebgQ2mC2O+aeXcV4Pum9PwQq0f4d/MUxE1nQT3IVRjGsp0G0ybrU7z/BY4oWXQeT9Vhmg/1A+rqm1KZvU3ZFVWUXXP5jkLtYWKhABM2mLb9MRxDRh94bItcC1wOIOiOh38kj5WY2SceiDm4Df/AJontpXQ9jbxY50fLqhfxLT+a8Q4HVTPKMrMsN0GlxndFt5tThneqk/Fp+CNT+FPHD8RrwlQ8p/CU6hWpmlVacWu85QO/mzgqHczjkEByicZWEIiAsJw3QujBUqXvuhXGlGy6FcaMAB5ZCmydbSgfZODuyoEm7Sp00TX5QDyAf4Z0TpEHXyCGlybTbFWpUxe5u+yrOdHKAzly8sxzuwAcyWnez3nbKXGzFcoleyEcZRTBLnNAEXtPggwZl8/JQmThum1qIv1uCnDUs1+SBlXnY/kvo3upz7piVU8RlMEQ3xGNgu7onr54UZnpYdC7lUe0bbruei71NRNxnEuq1voyc2iFhmsSh80w7OFvRHiKDf+pbmPfH97OvmnILss3NHQpvi0btZv+PSweO49peJVe2oHZVW5OTrrhDrNlgfiora4Xl4lGpeX325EYJtDjifEGDOI9pn9x0Xh1Yc32arMWvHTysEiHiI1mxzdWGPMeX4okvw1UXr/AHUR5KlXUC6O5RF6bAxoklXc3HMo1NIR0twCM6ItNvVADVEWUZ+wY0C7Ou5RfTYyjS08V0Oem8JxdMThi0znsi6n9LS3GY7qGUXvPRpV53CPpsGN6pgjPPdxKe2m2A6MeyrTrjYG662S43WDNxBICLwBGwyWeFm6wW9psotgAXZ9MLhzG5TXN9qcFnmqTGVAMcRd01XFUWuvNa8wYjC2gx2FSqfEI2ByQP5WwFnDrAFN6YUXbKp4lk88McM2omhxLjW//UGCuV6ZYfyNpp1B4nDv9Tf37oOa7xKTvQ/f/dY5I5FkZpx2x8ruM4ZvPnUYNetnXbyBxzWKwwTTJz3TK98h+WByXDvfN301WHI9VVpv9k4dtLOqkrNeG84bq9TMTsgzicjqF4GFWk/K8MHI1+CxolxBp5+Gf7IWsfGIPK/3XKm/cLpUH5jzFujjC5Ty6zYcMsVTfuJtAa6CcUccSm06YvOKJ9VUjF1joMAZlXmhtVpyc0jyD/Up1tnVTmtk3CVRpvZcpYB02N1LaQMfFcLWJH8vWF0RmHDdUeHHrqMvYaL+Xdjy4/JXRi0WU6wGYuoPPpaJKLt0GjXdCjSOnM5j8D0tmL4XunZSs16lOVg6lU2ZYRCouDZb4YUYMJwk6IjAwcyvGbmOUDquG/iDYit9G8ffGvxCheNxP2LD6PfKqlurzdWGAXM9amwbWfBR0Rs4b7wv/Ow06rBUYdCi/g3f/bcrtRpY7qoRY4eJSd6mFeLSPiUd9W907Qxkqo+6Uw7jyv4vhG451KQ/UeSEIWBw1XVCclUNRt8nJ2wTLj70umXeyqL6fLWN4MOk+4fzRa4XXDAg2XXZKQs4X0YvBGjxtM/dK8CjzAmUKdIHjeIdm0ZNHdX+HczhuN9pg9JKfTdg9pukdbKjHRDhGK8AthzMjM3k2HS7MR5qVPXFywvA6iy5fLHbIMkv6lVqYxuYFC8YlHbZXRi44ALmxrO9R/ZGyoyMXFNotuVvFEvFRsj4J2LTvcys0lEjfCw4eUs0ITGDCm3meeljnHSm1q/hFMenmXDs2aQVV9qI/RH9VjgrrhLXJnDzJzJsdxDs3YNLHCW/BSc/JiJQlkk7LClH4ipdmiGY9VuVTxjmzmEDnC/l3G6y6OYY6IOAFQdNFTfQF6/Mt2VJgOIbj3Vf+HVHD6Ucjvddohw90tqXod93dXAIhqM56KFoVmt1g1SjCa5xwQd6dIV7RcMB7NMDyFlemH9dUytRd4tF7b3UdFDsCpa66U4YU3uGWiLVS7R5n8VwbYq5vpD2uo8jXKkT6arRKqj3XLlTaQkXnDAlNpnmrnBoblPVCgTfE373VPI5qzdf8xu61WPztMPuOV01PFRe/CcArlN3gUcr49T/AIo1qT4b7wR4ox/NtjJvM7degObrBQ572olv6p7mENx+SuMmNzmfIXZgWcnqDP3WDlKa4mXDLovBZLh97NOpXBUqVTPVFnjcoyLMkW3i6MwU7i3g4crAR+fkfoZ9Wyp02tDbozn1FOeGCmAMpmydkLNJU6+Rj9AU8n7WrzDsLKnFvP8A072gTeyO0JviEfRi61o6p0Y3AuNqn/mC2UK8fSxqd0wTKZm7m6MMFBiGYA3QHfHzQ4Ss3D4qYvHqUUVRz9Wkfuj3R5okN/RXW1I6tVcViG/R4ujEKHB1N8TdcE0twKq/xHCa7QT0d7XzwTzMk6KTosBPRe6uawaLMIlBwQ6jPZXSMFTqe7ykqcj5KDB6bjf0WPLU0cucYbobprK2I95VG6B5jt56nGUmtZhzNaMzvY0DXJEkwG49kKlBzXNoubCqveYkzdTsJQM8yD5gDEnqrk4zOaBgB7DhGq8QMFx2eGRXIY6HJbBaQsFjkm0xytAknYJopC42ngTozp3XgTzjEocTUeeUEJjeHN57xeLOvRED15BNJPIPUptbGZMIUnfkiJmMVVc04SBijq7aFsiaYvPP5ovFHwoHM9/sd0aFB2EQ+qcHP/sE7HPVMa0XmAhz9oTKVEaw1sr4pvzsf97ALQ9QsCsijbksYFmKwxX0vNgYaN1TqEwJuBoGcoUxz13ZN2Talc3nETzDBg/uvFZDSch0XietxOPVVGjDxc0DNjqe3O5OK5m/ScTo9ns9/Jmswsx816h816gvW35o8wspAY8202De60/kiI+ZwKo+OLtK9eeNDARqs5arJfTcd9kyo0xe0KrMZjWbBA3RI0Q2s0WSizJRuoBTgdCpWB1lcpa2FDiL/wCtvBtfpSElNuC8TkAvDqNkOEESjTfp+aCuHmbqNlyGeiuiJ6lYtw3GNnwRTgciq5bwfh8MXQ0UxLI7rxTSe2kD9pdyRrUvb9bBr2V5hw6rmUzKE5JwzBV1ZhpGpRw5ow2XiU/Rq3VtgIhp7LC5HeFJVTMlwAwWN2mzX/bqiS83nHNyd3xCZWa0wzEzkqf8Soi7UiK9P/8AJc3oJkdwgHm637uq3ER8bHB2mSvzM6Iki6Oiri7e55BU74LmEA9Vi7w2DXPBeFQHg0tBOfU9Ubrss1hJaMLybSpNDYxfupIF9pjyUjBNJucKWjlCBgKY+k3lRufKFDl0Q/y25qgKXhtqQTD/AGYz/VO4is8Vi7mc4iG9IW1+09LGDSZPZVX61HKSCWN5nQ28nPwjS6IWi0WizCzC9TV62r1tX2jfkvWD8FmqWvNtKyiDkuFrNEuaXtPUJxgu3EZKmKpApHMu0TP5VnjVKjrkBeGeUg5FUST7QKv0eXheIHi0um7fmjJicVqjj81zZrlNmfzQy+CyW15ROK9N5rtEHN5gdwsVIM9lSDsi8fqnUQ30P9YT+IphryG3ebGJX0vC0g732txU3TTqbhXTzDRwTn74q/F1oC8aqzBp/wBbkWOaC3ZGMkz5KOiKHzTg8BzIxBTTSLqV4TdzaFFTk2eMisG3vvMyTg6mWlnMMNNVGoROq6puygujYlSHA7t/sr1L1+4dVDhB2NrazPtPSQgD6lh2QpjkZrjmjPK1oiFWn01G3GheE/Go3B07prmtg3cYTnYtWGakmd1OJx1XpKosBGMkpzWw+6EAYvaq65xHQ5Kg2QG0eZ2Oqz9Wi4q42+zAEdUGvlt1sydU6DJj2TqgCDPa1t9xJJMNYiQyJ0DYXpunosEO9mPk6IkcqeKYa59TV2PwC4XjOLAdxTaxbUEei8OUfCApJnQAlOdthZ0Ck2VSPc/VeGcC1U6TZbVfi6WkEdjt9bSmBzaz+yMRjkmxg6nVTr57Fmawc4k6uwlcbeP2IvDpCqcRTxqsy+8E1vEM8WNyuAFOq91F9Z80apvXD906drIbjKy5rJW6nElY6JwxxTDtZv1RafWFE4jWUbvyQLuUjXdVGiq8guOAKutuycxOYTnOpOuZnX9FUqiLlP1HZQ4ADJYgYLh6uEVGT2g4hTndcZhdU2DjP6KfdMqfuWHsqhGZED4ojbBQcRsVe8BgP3RCplryGZFuiHEUBGJw2K8Vn2b8C33ShGRWy3Qg4qGS4rxxjxDcXge0N7IXFj22QR87pXiZr0qTLTpCIfyM1VFrPszBHZU3YNxcx89FVnHbojzZ2Eh2aEG93TuyhrzLRoicp0Ra3B7nDJOvuIdECDkqkDGQLztRqUAOYt2KuNhwmSOvdfTsDB0xVHI03f8AAoTDORTvDdFV/Kz+6JOJWCg52Duv3RgSsajWr7ZeufguVsr1tpjsnPbUPjUsWP2T2Bxuth7/AJ4BE6oDyurn7SrysH7p1Z+I9WU9kXHLQDIfW0XTdh2aEYCCuILM7oqBYkzGJC5YLc+TGFUpNc67Ui+1jjB7plA1broyIKp3QLoNw3dSqXBAkiiTUcfvO0+AWDwSsp6LOFv1QHkvY5oEapu8IXceyaYcxwKv54+mERUP+lAtF6fgn1mtmXXb2x/dBoIH3ijcq8wwvA4FVhUYPHDsTdzCmpRbeGowTalJ/IRi1+aYzIRonA/ScO/1BHwOVx11V84DQKFd1a2CqY7o/hXA0f8ANeD8AE4zyl2B2teBnGCdOua4mgfsnCb23VPZU5X0+VyIWGMbqb2aa3RS2JTatL0VMex1sqU6ropv5HHadVUouPO0w7ZczfkpbjGhQj/yg++MDzdFWa1v0keIOrh/sgNHFOHWU5DZQDHVQBKyx3QZXrCiwe2cVeoltZvvMMlXqRuuaZxwV6fll8FnjbSBBJFPDor0iHZBeLUyZtqU6tVMuP5dEULQE3DWM1Elcww3WDQsGizFwARfTN7lhVtSWzKaN87T0sdDZAzcfS3qVDCbg5WTsoGDnZf+fqzbSnK91/ZUdodpG2iF70lppH5YIAy2ozMlY8tT3kf5OsRVzLAcHd1crU3U3HO6M1V/iVYfRUBeDfed7IVXiK5vVapL3HqUUGeucIKiDTIz1ClrpC5h81IPwWeNhbdMboDZNBwQuXW/uhLSAdsU668+E78isSP9SbSpgl9Q3WjcqnwdL6NjMSI5idyr3qduhjPQqoGyGXOYI9SgnN2Nkpo1Kb3VV0YGEzsVUx9kg94XDD/J4efiUGnGWoNdtLTun91ymFWovPqxC4p929UYAB814sGneaA/vusTI2WCk4BVB7cYK7tnKqUNTzs/Esc0RrCpveMWMuFwzjRbLByzGCIeJaUyJaN9im8TwzZoPfi0ewU5FDaE45BXgekJzhpuiw6HNS3iJPyV+vDqbTy3v1Towb0tATWg9JykJ/NdYTDCmUGyadHOdXeWQmqQcETGCwXJgdlGAUFxRNhB9whOOmSjVHoosAGFXiiXf9tl0ZNwWizXqC9YXrX2i+2hfbr7Vf8AqCF/6hy9ZK9Spn72s/suH2naM2qpQfiyoIQpuYzi2ZQ/B47FDffZVXYYCE4HVcNwgAayjJdHtnRZ2eIftXekbdbAvUbTegKG/NYKcYQHpHRetwWd5ABuB+AKdxbXOFUC5Sg5k69IRqVHFznYybIV6L0tiEC4XT+SlpvN3Cbd1Fh2Xiu9rLsmzk5wwR/Eg3RjSq4zZUaMOqq1vU8u/IBG6cLuCDWnmptm9sU92TroN1TPKqNTfBPpzLHbq7ocnbhZrOwEK4/5r6XLpqjxNP0Owd0Kv9ECeyBb6Hae6bBsscldpmFRvPLYcAUeFNJg4prb1N7RqNOsqTtEoH7ix3xV+OU4rZmcInU4rDZXSZERZlNmGmKDpvNHsrx6kuaBMdUXO9RxNrx182CmMR5SOhsv7L8SPysbSHppsDB8k8onezVZrQrJZFeqPgsHjzMPVcM6faacjt1QcqVYZHFVW4XL5jouIqffAmMVd6hOnCxrqgBqO9LDp3RLsSdfqBghd5QsDiVLhdwxlcuBlNjGq3AR7QVJlENFOgPtfaqu1J/aycuiCzGOChzZn3k198Xz6rnMI6psyHe9HKrreYO1CbROBdmo0CcNAMEQcSqo9k6pvYj80zUOCqUPddy9WnJNpnWZVF/3Sxy8N7sRhe6KqfaPMD0CxHxCbej7rtkWnB3kvKm+76sIXhl3K7kcwriKU4sd81ninUNXvF07FOa/MYFZQonNGNE0YCCCmV79+6Ue9n3nJgmYKe77tgHW0gD1FBPPwUsPNrKpAO9eJHkd9Y78JQV3Uq6dLXFHd3l9IWS1WD/yWYKyXtjssXO+NmVlAkZ3TgDjj1sLdW4hVBOMAn5KoTk6tH5I4jA64It8MM1l7tFDPpqkerZXibzt1dfiBZ6pXpLlldCc8AlrczZGh/VZfBG8hcaSeqxqmdihPN1CkQ4IXfsnenoobkIkptUuDidE2TcvaotdloeiZUb7XslXpgHNDK4REDJXhWfy4Et5m/JV69a5e9IdngOq5hS1m4jdd0xXL6kS7OUHDqgRhdXin1DD4Jj9kwaX1VpXsNFBGBGawMYpzI6ysMHjJQRjbBMDNXQdFT9mTmqVak0jxBzEnVE7FYHFF4ydn3UFCETrYd8LTsFK7u/SwdMbBKjNxyszyxhHECQJCnyfDyzGHnd+EprBmh80CsM7Hqkz67Kyg+MI2jXrZzemJKqvjFzpX3nPcVf1MApt7FYflYJCwzX2Y+K/sg0Yk6K56t9nK7m04hR+a5viuiH7KSgcFejunbt5gqe84qJ5pACpm7IQj2J+RRknEoNc3oToo/4E4uZzq6CYaN0GnGNV+a2sjW8oysulSm6lNxwOCi37+hUKE1wQ6q4Od4Oik1JJ3TpwhY4xgrrsApUWG0m2m3pe+djz8FCbsc1eGWQsxKIH4YUDRQG4rKxtvTdCTfKxyV8Zeb4KUV0R95FcuLk3p/QOwyV5MHpFYHHos81ww0uT801uuaI/VDBYrBYLFQB8Ua7uzVgZAV30kYt6FG8IcMIV7PcLD05ysVJyUaqDi06IPYZCI0GqpU3ZhRuJhSG3RsjTEgGBMaJ90QcCpBxwvNOiDTi31C6pMTjkuiwRCFh3QQKjRVNxiOy/MKeiP5KLJPq3RMYWECwIr8SEo4YIhuQyQPWwbwgotdHs4WTuZsMiVBzQAUn07JpAiyRnumyZOtjUV0Q3R7ICc09nRYeWOi7WdAid0Udwwq5thO+dkT9UZWc9llZxNLVU2VBkuEqRgHlvzCwzVKgDj4bWI3skfeGDip2WNnIMDZzegZoXTDQMhkp0nNZ8wXij1ajopGa74/HVY2zCF5ss1hNLOdh12RMHGLqwh0YFHdGPgRoiC4ifzRquguBx6Jzj7ZOPROHxRKmNVtKAsKjSwRkp2TVHuhU+qzTTkgVgc8wnS0fBS3PVOsCHRA6qVUqgRdcmdcbHWTvZSDvTeEp+XwR7IDa0FvzUkzOqw2Q6BFfiR3sHfyidFG4NnbykpqjdO72F3usJRbMuvlQM9bMDCz+ayC9KxBWDSe69IC0+S9Z8oDo8KpyulCCC3cKnwRbcY0B5+8TkVwtHeoL3YIv1xP7Kd07DFGRCwC6Wj80IREoaKcyi7IbJw3yKg4OsxUDBQU6mWi80SDunNzOcraEY0kLAfBCDiqmcObmd0wNHp/VThjhBV3dY6IN9oZKZzKeJyXWyV1ah0K6LuvwlYqNpQUrYoPbgZVRwGEzYe66ohHondcUBspVQIqLJXM2SNQsHfAqDgsB81jjZFk7mFkgiOmCHRfG3qs1KZ3sI38jZRbsu1sKqBm6mQqh624fV5LL5LEKnTqjlp5/h0XC8Q0QKvDj5gwqJz5XE/JPJylEKdF6lqsrJ2WKItIzCAxu6ovExOClTkFldC5S1AyAroOa6gQm4yju7BSzFEa6poG+SIlAD0zejqmRupjBdk7Y4iwBE2Fd1IU9JT+qx1TwvguyE7JyecjkQnGIwQ7Lumf6UQvgqZ6ITkU7sh8/NG9otj7y6IzgihfQPmBX4skEfITuifJSDcyfJPnyCztCE4IfssB8F/DJBw8QY/BUR9x36J8nMn9VrZBWa3KxQbsnOy7rrbEZKUGOPK5B4xpPxlYux2Ci5gsUR8UHfFS34ruh3RLHFicxx+l/VMad0CPUU4+1OfVMqDpIUN9SgaYQgHC81whED0nEWXYsKaulka5Ij4qpvtZBTOyhOsnRErDQymnqstM03rKx9nBMOuSPkFgQ8kJ3QgqJszXvIjz0+jbAfIU3raAqQ90H9EbI3WH1MLE4IaOQGbZwWIUL+EnDOp+yc/RtIp/dBXguyws6CwN6q6DgoWKzsHujEnojSdzM06LGzIIYK634LGwKDkrzcwU2oCJ1GyDzoP/CA+KezO8Q5vdGcScXI7SqZj0uX4TNhKNkLHVQgugT+y+K7Ie7Kwsn5p2zrCDqEbIXQo9IQ8g88q77wV2ELICPnYd7B5QNrb2pyVV/uUyUfqSLBKvQoJDe6huqnVSSgf/8AK/h78rlZzf8A+q42uf8AE+ib8BKqHyb2OGyPUodLJRXXNSMU3QvxPkJsHWzdBEBDZdHZpw3wQGS8UeljhdCvDEHEqo35L4hQeoRGswhYJRsFnVDsjK7oHQ2EhdCiCidkH6g4qoE4q9opGhlOjyj6in3RNgQTnaBG0m0dCbHeRjd8UbDZxVT3rrArq6oebsiNrOqhafFZCeiOqE5WXj7Fdp/VcI45urGqeydusrM1P5ov2+oYzcwi3QL87M1nYQgiUMbH9ApXdBoMF2EqlHpaWg91UpE+n9FUC+6cY2Kd2vJ5Fg8gQ6qEd0VtCldbMdrBtkvij1ThuFHZBPbpMeUfUNKfc9OlgFo8hNlRvxsPawIpx2FhQbvYGfemydB5+6ed8Ud12s3WIiLRjiuLpjF0sj/UuH4ZuVNt1GMR1s1Umxo+KFg8gQc7CE525R6+RxU/FYap02nqUBuuyc5UgcQ58lMN7unviC6Vf0KYdxAUKPNihugrqAjJA6EoH4JoXTdc2axyUJqPeFKf813HklfC02drQUO1gKnDLREWwgNl3TUR7wsCIs7oxnZJyskrhxvTBK6qPPUePZbEoL4WRHxWAU/rYdm2Vi7EBs/JdvJiVn3RKCnyTYwrGzEXltY7rhYOmHkZZAUHIlM0Vwa5oe9Vn4Yqq3S6jPsC6FjsnWBN6rHTNQj1siwJvdDXFRtZiuyhBOQ6JsIeU2u8wefeuFFBAThY02SigLKZ2NgRsjZQsFc+aJs7AD5LoMljb1NsoN98z8BYB7qwXezdYfKzcLiA50XqbgPl5c1d3sHnatwpUEWAQqaCcLQh0FmGKJ2Q6BFy5jm2Aq3vOddXfArtgvlY7oggd0bJ2XdTtYCvig7ZT1R8nwUI9ME3paQgjafKOqLp9T4iwqEOiu7qFA8gRYfnYVKCKlOKhDuutmVva0NVz3RCCbb0QQjIIfuj4XxJUnnLgRiiDuoz62yiT5haBZOSkYrqF0V3ZQgj3sA6oeRywV1PquPqwCPRHeU0WOCCur4R5OqHdDawM3V1GwL4o2Tvin+bvZ3Q6eWnU9nxCPyswRT7L2psKeUDYbe6Nl1SpQRXWwonZGyUNk95zcZsb3QsKGMK+8+pY+gabqPyVNpym8q7dnu/VbWE6fVl2t7yZok6LqF3QKB3t+CKhBXveKAQ+9grm+KaBnjNjBYOqnZfNfnYF2QKjRdkUSr3khGEeqEaJ0bI2/C3rYbOiJXVU3H0vnDrKnydFd0UWFdrHWhq7KdvJhmu/lNkKs7WIHxt7JqFkDM4K+/HDBAa5qdVenVcUPvz816oNgaMhYfKPIOrj5QpXQojVdiipTkbJsBV5N/JAaBR8VPVFNNkdFNkoqNJtndDoulhtKBQQ7WFFBCy9um+QDcoqjSrvcaLMWjQFPA9F4xZFnUoLvY6zraAu9hFvdd/JCPTBC1rB7Rm2eqCKDRmsU1qixu6Dj7dNpkLddbDbFp8jR5OmSItnZPQ7KbJshQighvlZNhTbCVCFn6oHawoFFd7ZsK+KhNsNje6KCCZYEF8Cin1SJIddTgPeRsFr01BFTrYE463Ue1ptd+GwWCwW8O7WXCflYF8bDYVNmOlnCvPqxFgsP1Q/CLAjYEbDY3sUEOtoRQKITvhYCjYOyPknyhfFBfFYWfCwWBf/8QAKBABAAICAgICAgIDAQEBAAAAAQARITFBUWFxgZEQobHB0eHw8SAw/9oACAEBAAE/If2GP51ziJGcvwLuV/8AgQ/AQJUCB+KgZm8ohd9PiH0gTY1FUe49Rl29S2pSjKHUYr6gcwzgIGVX1mC254j4Sn8n45cS5fEco0rGGcPwZ2Ev5eX4G2QW7oM27X8WbRUIoNEsoC4MgamJ0VtjwCUNMOHv8ASTJC0x/APw5iSoPw/h1+WP5fxUr/8ABWv4fDCWrINHMNLuJUNsqjlKn7kfyMIqMMHaVYMvH44/Ffk/BD8EqECV+B+IQ2xYuHKbfEKhucAWygkhieB9bEwhMS/j+JkjKr4zKl5Ou1mn4jGWpjfUqNnbD+Zet19J/eBlAHaTszTC9XhRU8iYdfgc4+H5S/5TKOH4+JYZK3HabRPwNa8p3KN24dE7ET1LpmYTpq4eE3D8wkYkSVBGb/DqP4qJ+H/8tpYx46dRrJjHKCin3MPl/FkeP2QxU3e4ypUXCmDX4lejaLbZUSvwwlSo/ghCH4PyPyGZgvjUVYhKr92r8w3BC4pZ8Jm+aYeX/wAhYi7vA4jUaw6A7/bHvH6VxHtNX8FJMdy8Q53j/vEvn0E1GDBzqN2m7hQ7qYQzrSz/ACe4WQS39QcP6ZTdjBnfn8HrD8gLQ38dxlC62Bl/EKTIj9Zl+Vwhptlh9/iOgumcei7Y5odDbh9ykRGkg0dqXzBwm60HsWPFFq0oPmtzDdfGKmX8D+CRKjEjKlf/ABUZX/4n4Fwah1MUtrFvEZyITo5YnN5nSoQcyq/GR9/lPyGINcw9u5UsevUIw/8AxL/FQlfghD8EPwIEyHn/ABjSBbfth5lXAVgTQoyerRLY07PuEdq5R5GAYKN3kwn3UfZZJ8V3+oELnsZbfOMyqwZmb9T/ADLuMoX+IUMG2zu7h5WCdTQW/O6lhox1BlOrKZYESB53gmFJgOxgKCuxoAMRrrP4zc2R8x+5qb6hkciZeJSpbTxxNZ0rPcsf2SqO2J0EsWwhVXiMYBu3lq+gl0gwu1LoNjt61DRZqCLVo/uAbgauWufMEXTCH+Z1APwAL9Q1GK/sRIxIIMx/FflJUY//AJxmbNoFn4k3lA8EZs4SAI0uWcQBNH1+EdTJe/wL/hdIKlKg4ZcsvT+I4/CRglf/ABeYQg/gl/jeEbdtcf4iVXkTXx+BC8Ksjeh2e4m5A+xDDKC/x+yYgxZmo3g6C8+ZfUo6Iu3UvXHKWO+fxdDeZ5R7+Zp4l0vfEOm3Hvl+n9Qr/MKkEimMGyNeal+sANlE+iWQkn5oYqlQXPTG4iYUsiAFhKO5i2LQWMW4UXUBhVIpHc78hBnCzlF8V683NbNsC7XvMPGUXMgBWniLVpq+HmBEXlJi22opt9uz9xa6RLBwnZCj1PwJNozf/wC2P/4hKh/Gz6l348kEbDUFlmcJFqkECDrCzmVSGc0iZe5VwKjBdvEyPxNiTFfik1lfhgYnf4r8BcD8XX4KyCQt+en5zDDNIczyG/s/3LbH2glYI+GBrBhO8RWio0TVxxGRAywi3Rd0RHCmOSGEvaG1dC38yr4x93Mef9Y7OjUUsJXHNuPHUxnx/gNR/gGG3xKRWtk3CGsB1ml67ieJb5Qp6tylWdifBE716NzEI04KhcbHVQ1lveVuWepetWOLIisKhw9njMrgfId1SoI1ghx+AjN4/wDwfgsX/wCqlfgRUGEykFEzmGEUxX2AygE0pcXChi50EAGfEOcEH3P8/hYw23iJL5iXxDljj/8AEwnKVK/I/JPxrODA6l2/kaZ3m03mX5lWuEodSiYYxVrTGD7j0dWuprXzKcA+pTEqW/pSz/lVXEye+qH2yz1Src/iVltVyv0kou+xz7Imq08EWaGJ7t/NAENkRvqVSbMtmeKqMOc7BP6zBnFlFvbUCBebZRW+Z/YPEwPdmbvygX/MJDEU+Cg+p6uCEUQ46hXYEtTrWtS+yF3V10mmf02C+fcYVWdO+zxACALujB9RRgifjUqVKhNvw/8AzX4CEJKlwjytY/I3RYRutDcQaGoxcTKiZTw4b5lbh+6BmHuf5/G/xh64uAj0Ia8FE/BlmCVUq2BBiVKlQjJE/BhKhxCDDX4kOIPxx/LlUP4EwaNwyfMphgwNfMyTCBlZ/wBzK06B0fEdFP8AMK0tVYlJ8OiKaz/LM73ZKzXqW3VdAqXbDC2Zhu/AHpst8SiOMzzXUzzNfwbNrGvw2cRhznJSwFgZV9FypfAkLCjwLWiFv1ahdP8AfUIIq3XcqiyyzoI2xRNiTWAqVBWA83x/7F1d631lfcCqts7GCMCCM2/NfivxY/8A0q4fmlvxNEIyMA3FlB5lVNjosqOQxamBu5GAx/JQV65n7Pw/af5iRxCWTVx0XLVOWbsx2w2/jqykiQZPxsgfUTq+YDVnSfHBWRV/sEvoyNNB+YuUWCwNRewnUSD8AfgIwDwwhmP4C/wXQKmaMWN4hWFoA3XmM4McHMI+q9eJSnNP5TiA+DB0Q1hHnz5mOOeDXgJneo4hPdNtiAUIp7LyHBLFOAc1H9fpKWxaOhX6YUjKfSZfgzjaYwxaUscVj5j4/i6Y4y7iEasmNjx7lvzKDI8HRK9BrR8RB7QxVq8cdZmWtuTA+oOrwq0gVGCLhfC9vzGzis1RPDLN5IuYrDPdy18SnnKvvr8R+TSD/wCKigxH+alfgTF+GcF+KzHzBFRqlEpktrKWdoSLlRSAU1NypSrj0QX6fzv2H+fy2nEzDANTNWt3buItBcVHJFZa/EwMkqVwh63H6phhF+A7S23xqsCBzvBq2JW1d+hF4YeYo9KYD03xOUH1LYS1JUIojyNoPxDMEGfx1V+Iu3JY9w6mmIucnExLt8zkaJ7jLgAv1f8AUrSGMpkWldwl0HEIBq4+EqWr7BrZpJRjV73MW6C6V/tB8SwW8L+C8nw8Q3d2zNTuXycLmPrahfiWL1FufFZj5bSsafguGDQ/9mJqo0mTgq4+A1vJXG+fMdSs/wAwulcWOl16qGGi7AZTkK44lcbKz9eZVSnKtu2rlf0DgJgbwl++QvcvCLaMDVo/H4E4QwCCFj2QwQR/BL0X6hYDeuGMM11mf1AYTOg4SJB+DmVK/C4itpmgzOKYcygmEw98rV5mRiN7h1MFrMWOqhr8sU4Z/ZLvRD9suH7n+fwN4/A0Lc5TNrI5xMbCGoS/gGK4aPxizPrdRNl2yl21+pmtr+pWKc6Wns9yxqYPHudLyhdyl+y0c/48xM4tJkDlEtrg9kDMujj+Uo/G4Atfyp6wgZ65J0w5qC+Pxu9a3CDvD2TF7ker4hK3wBSq/c4bKl5TcwDysbSUT/KivwuURgYGmmiFDTHEn/gwv/iWWKANOAj3QziBWI4al1OyZVq6SJ1IStPKzPjVjOKZZhmUQm7AU/5guvMzSeK9lTLytVml4lHwaShpP7JdTG7CCkqN7J8vMsthVS9PIKv2dypKLqDHqHvS7qVpsqZ41/c3mFH9IIfw0jBb67mZacFotfb9GWPycb6/3AE96TpgkpejAVLcC6m+COjyePwv5CXxovRLJemazBKMl3n8TH8Tbdk4PUwgxHB/EZ/EzUw7EvyxBn4n7sZn7P7/ACMK6UYTvgpyiWTDK6/GyXlGo8ut0Q6b69zFFu6o5l+SF+HmOi2ob9e4C8Vi6igDVZxLcFA4/wDHZZqJZ23DKG4xbMJlSIPxMkfxw/I4abJjKrXP+fojZmGFWZ0tlfuCj7mLDc9vP9RiBwAeMzDmC4NmzxL+2uCAsbshmDbvk0HgeIk0E6DjI5huwd7vBeX9BhI8orvlH7/cekMDwRq+y/wbgS9exhboD6TBHWpxG5U/ET8ixqypEcA2mB+0KkrY5VCcCjvMCOFcTMqYIMtLYfmXXJSWA81AyLLpofEqIuPnEtxTx2XUorocBdmcSr4fph9QQY/FUmG7tLz4D9viPrHTJX3/AHCT7kIt/jV6wzHoK4iY7Hp/mZwOVenj4/FfgTfSBtDcC6lw9zLjyl07yQNRp+AB3XLPV+Vu/F5/ARJZgGqlZXtjfGOTA/G8+ygr+LN/DJ+DOTLLfZNWyx/coMzIlpe4Ii8PyxKDDYNCcTAI6FVK+W5zzCIRpKi0J39qGbGxHzOYYCxutDcDP/wvOb46fAJlmr/5t3WGIW5gUZqgtjs39Mk+Ma+Y5DbVddsqcaS+vcpUqahPWuyPKIhjqbUa9dQYZ5Z78+Iw3LWjSo9Y8LeYBiRV8JQ/EwV1MA9JcRz+dTZ5xApG2tXEXI2blScQ1MpPjP5VnGmbkWulNN/FQ8RVlXLXrV+4PLC/ln+4useDVwzGMUUd31uVQ3Is9VFvMzm79RC8XJ9f7mHTvALRls1dFMhLHd1k/wBrmjRz+Czoi+xv+peQeSqMv7/iAb5bTbOix8L8TQOof8cQgMuyN8a/92YigWalbfQPOfmDfQf4IMpbYQfNTg5jSmNubYawZnkxSg+LgSyZ4WEs9M9QLirgmszC0PmWoI3ix/AfCE7Kua4m6MGX3C0KMyyt+/wYpXNRtC0+glM+7iTUdKbhHIl5YUFR6uGISbmVvVb8Px/iIahiVF8Vp9zg0WvRRr7mC8QC27SXdCjD7t5TqAqUA7ERqzgrU4RBXgXX2kW5UTAhKn8tmCVQameYfw5bAP8AEJU1dzHwmOcX9nHdE6T9biKaR4s4P+4mZcjSsF2XKs0eZcnZvpgUfNjEIEoCjth8syp491T1/VxxS7q1/qaEojpOI6irUBKYUfqCSE0PSCMKUo68BMTF8gZrj8B/H4Za1Bmv84m4qtEY8FR+ncO1y98CEPFHxOArrpCjYB1CR4M/6m04sXnqXvoda8mZLmEa3Fxd3BcA7EfaGuLsZ4xEsbjbyrcsnlqlS6AcaIYqpjqKIsNjhhulSntxLQaLHUSoEyK3e1eLiKW9kVqgay/5g1szUfJWPkQYtUFdzp8kqNiXqzcvZl+vwT4KeJAflvBdT0Il5TkZTTuuGt7asg1NdLLEgYlOifhFAs0/iZnpTP3fgD5H8BDLPnGbPzjLiCcQ4pkS4Ze7JVdLCXRyX4sh9LoAMraHFfuISMxEXqXCQZd/BhHcObw3Y4wzaKz2269x3hWYUx6lCEfdN1o0+uYZrS0Vrbavl/x+Ma/Gsn84ypRU8J1+rndF+EwTLBjTEZr4j14HnEQWRCPIFdMw6BeRvu44m/mMdbSoNKc/qDopiE7HiVOhlD7mGCwlvE39ynWHjgg+5b7m0w0dS0F9tZp9N/cwJVQi+GqYFSYafJU4JVgJLIP3EPYouUlC6G6Vy8vbLUpbUdSuBavKl1ZL2qeutK2GoxIw7lnQz7qMlUh8Gcxn2I28Cj9QNv6O8eSDijTXM3PHA2zMgrfN0e8fzEA1Do+4CG2111+Gzi6bPEEB7A+k4iP44uHRkPiipqrdD3AgBCxYNc9S1ZajaW7nChatWqhigYDj0HX3KFe0t/EuUyD0LRLfEJiDF46Spq4xjGVnXJ6j4Vs1eSh0fOILu5avSf4YMEeFAkC/v8GBBG0qp6hGbS/cixgwae1irVtXcWUJyhg5RrTCtQ7vwY5Ykdwm0OdT+X8FEw42alKwTaXE8TxmF3coYpmaurPc4RE2B4+Dh+IC2PSUlwajThSADz2fEqFfLsjtfMVWAsmKMCz++SjaE8UWiNCn4S7NzM0aVTMfi9KUeajR59reNRopHsgjINQ5RWNoxNzOrwy4Ohj3E+QPMIWmGPcDrSsmnbf5LtfzBRUsaWLr2QCKueCbMy4IL6W3XFt03BA0rsjnkQaXzHW/1xvJjFMyTi33GBdNNfR48zHD3LPyy6FPES4jgZlahXzmetbZfrET5rzwqiTcCjficbWAWPwp1X2j+2Kz9FeOIcCrE4DTLH/4hFywspEhKySXzQfqmK+qsFAVRbV1hPeIEC2V0TFjgvhKanLftet/c4wX8EJU70V7Pr9yzgnEpbH2Nj6vmAWW78QeSoVHBs/uILVvMrNRR6ezqJHsKrIDBfuL80Ft70J6zAPKXsuxlQMfmRM08xY5zAUbKBJMtZStor7gMpVLxLYks/H2yEuGYKmkNvuay2VGZfm5MoPuPKAJ7nO2Rtx4iuNKj5gAM642s18NysD9SsNn6Ez7Nq6B/wATB5Btm9U38wH4pWnV440al6ihpEpIXgwMMATTWX8Db/4GpgkWqEfS3dTlRERSQ6M8+5hXcJqDMWeuYFVGvMqBe1zC6r5EoFHLT6Y0/wBoBUJSl6qFnTqGv6r9wUFts4ZTs2EsX0Vwxkl92B4Bz4lrJFOa8nJAWy3ZZ9wb8p/cIZqkIQYinlU0viLdWuIOX/REBwWLeS7mE53c9hqZ2vzM14joOW35/wBYay2sXArw1NektPwqZ2r9IHZMdDDN4N3Z5irWtDuBKKoD7/BggqCB63xWEa175+5mou/Vb+7mXaAqFhmhYzWhaYCtKx6teXuVW0Iq8THE6Cq8RzKUpSz66gRZqGNszrHPdRED6n94g8vYgYTzTV8V4nLwGh/cFjoa51CGWwp8EEg338Je5VB/0vZEzsPleuX059xURFIlJ7IQkPwRYDdsy8TAZJlDi+4T1dfSYVWh1HGp87hjY/EKWMzOCFiH4Zk+6iSxlf4TEBWZdHYA8kG93Uk+XxWhlHjZi2wbhC4g5sfKGvYzJOLi8HLGw86YhFMQOy+2/BOc7/UL7oIcYseNNPZ8xe+lcDHdkyBZ4LT8QBihh2r6imGZuJmJuV4lDMv4qn1Bd1km+s0Oic9QMHTuVNd+ZmtpKhv4b9xv7FaLAmtlPCvcwL3KPULe/Z2MO3BQ5lL14L7sSuyaEbGt+4U1XbxKwVac6lLww13NhmAXV4+LiQboVgf172M12yD4LyfuAsZyHhG81w+4QI92u/T1OZwkMGHYrqUQ3nml5aLCKkocuKUyddylvOcpK2YvmIX2TK2DT6a/uAZGD3z3M6jgV9kxZbOAhks1ejlilrAv6JU4AmuaKv5KglzkPDM3ia/qyiDzZsniMQaViW5XxEKqVbAKfFhNSfTS2xPWEjWoTA4YoGg0Ke/MRtDkyPliW0pvCJcWabgisaVrABc0gJu6Aoc5a44mdlNLFJnmHq29xlw8jyyT3I/V6jI5zDpqNpiMfZAHcBVCDah5eT7hzxWucbXk/hGVc1MB2RYJMOAYuKq47CuZUOBsGXXneupSEviOlYczURfDm0uBg9SoMfibgIazAjlN5z7j6I9ZUtYpetJRppfxJ2qoDcpdoZztNRjYWy+x7NW4+TiWWVxQvCKrZ0tLk0QNFFo+LormC5dsrOyZoB0bzjmJ9TceKMNMYuupZC2i8E+oyB+AIeoGFlbn44+GYsbhtvV8Ph/AQWa8ZlH4bEtMKfxKoN5qRVwoZjqUJxAhwpMAG83gJiF7JjlsaR4lswA4adbHiGIf8K+Ze5ClF9afiBcZdQconKU+JVq8fyhhE5GNcU7v9/1MT5ZmsCvT5+4o2RY8jD8xyxqJ8Emo02HOdRNVt5n0+plU5eI2LI8sbpY7gudYlVB7PmDxFGbh9S9t+oWsKDphvYxViOTGDwSk39DxMw4xNDB7hXecr6msU/5S+Di1NgDV7InBLvzx+4MTf8GbaiMPFZctgg8CJaDk/wDdRKlvkQFdWEqpYkCn+2A/XM89EwdQyErAbiXVN1zUK4rwuqZcZ/mC7kahFzyOmZJziEtrZXPA1iD0f4Z+1OvnuLScYVfHHWzslaWg9hTHRtUzboyruIN6cLJfE+oj+p5hBUWHYIwh4g3c+v8Ax23VSzHOYOTupgGKnSGmPUshcITCXsmPzlA9f/ELmwOQuV2qG426Rwxgylw83wS2XTYEALKVEeeMe1anFHsKt45f1NGPI5eTz5cSy+weRw/uX6Xrc0eTmnmKFA4Dr/eUcFjxHdAV/exRvDwz1jTUZLQwa1hgKnK5hw5VQtuP2BQ4gLhdv+JtWUuLNf5lOFlSwdJzK20+T/zH8PoEYFhHR1+5fu9h5bmpNM2XM0+0Ur1WYu1cGq+qcvjiHTLLC/zn7alngZq+RhDzuZX3xlrK3aXAQXXMdr6TwsgXCdbdKyOymvBHaUDqZ8zqguIjqAjYWlUz6YimQ33SaJ8mvPY91/BLpF6hY8H1EGTsTnmpk9IFsev6lj5ALxiU911KacuY4dzevIH8y+QdwN55mB2wlrniaI+Uq6aun1AyzThLuqcQ38xgL85uKp06jgrotFw6H8zRatqWv4Exnh5bH438R+ruYXY+c/EJm06Ben4sTmIHYpqyRfhXPEB0LpRXXKXich7CpfmKaxXRWGOVcOdBM7byYwtiKCwdnm5gX78ksPGjh1RzKhapHubMsyf7rzHsIjRy0p/EpOYE0NkT3EWWIEWKpGZaEfIxeHvPmGMlIK0cJ/UshJg8ea6aVe5eF6uFLrm72tsUX3AC/TeYNgX+sOr08eoZAOVWHCuSOQhfU2MyjRkl2tr1OYwsUCsDcucjb4ha8S5qSDxkMekq4GINRWN7bl1IbtjeCyxh+Ohdo/MDeZlCam6kjV/lmmHcwHb2+XMbLWlVeMHvuW3Wn6qeFhGrrcShZcn/ADMMduAljz3OJDUKNwz09dEBbH+HVMB14AqMMwWVQqw4iPF31eZsLC087lQi0C6g6jZi6uONkPkltMIitPSpkbccvJXh3MEoGW3l6PMobEA8NL5f0Sm1S8wa2eIAepiOUlWolgs4kc+HHuZE4kvuX7ta8j11DSjc6/OKFlD54Iu6AjdAFF8wJYZSFI9MH+ovXzGRjk3Ka8TEvZE9r5deIsm9Ih3D+ZtW5cJhFxTyyGv6jkVpt39RqVluuvUbRp3Nob9wwNVC8tlregzc+1zczUPOIjUN3jMoWaZkBsmUtNfD/uJBkeR1mUcjDKB06I7OWG6vgcQViG/nR/bBhXqZ5WOMmdge3HxLbqQNnRV+KlEaFoJluX31SlJjJzhal52AHicjVexrLPgTIzpq698RN+BVM7sdfuPze3ru1AX0pizhljAP05l5NEi2lvOXJAesguxo+P8Au4yeMA0HqVln6dzDqAfymn5K8McTWK1wj54gsBSA0063+Aeto2Xik5vqPEs21VeK/qMIAGbbWr5fHUyCwwjV5iocnmgGiInR2DSwvpv9EqLWZqM5lB0hUdRbO6n8n4xQEhWWFy5/CxHxgim0H0QisTVLFS3KYcyIoKE7lFdpK/DNeIZBBLytTiaWYXl9rNvxVH4Hz3KmvmZN3xLDYcdZdtnNubnmxk6hv95ZTZ5SOKLT9/4gpzTTBOu6YEkA79RY+2NSlCZL8mUM4QvbKnO+iaR7RVZW+3aPUsbHD2eHj+IIRkWOENQGT9aYUVQM6ckKecrhld+ZuHb+BxHFv2wBCitRgaZvfvXUXzFa76Bn1D7qTiitulBZoxMTBlvFMDIz7Jn8ecFm+oPgZhA83D/sf6lsO6WPS3Ym0gQ4cGWXjzn5STJfHIfzKpwcTclBwTMU06awwJ7p+2JUDFVGmSa3c0JsCtmGIrOVn9y/JjU9Ts8uI3TdaIeEZne2oBvDPl5ZVDbNccb1svgtinBwgCGQMxkGVMdTAFoS9aeKh1RUX9FGIuDxG0o5vFXcwHqwMMCVlXHHuGEymCzVIrm6ziGXXDirsx7OAF/BCw5LAUC6e2C2jHJl/wACaCPDzZsemZ1sAv8A2a563qdiZEu9vK970/dyo0C/4LDNk003pb63X27l5TqUZJTx/uAvVSrnKrQ/3NNoDyuZno5Ju7/uBcuFU41jjn1FnaRtwYMw8Ih9zTMXliUgShB9jEdgfuaDMtNnFzRHvOeL1/DKaHqEFpin2ksTAYJsRMvbKlTFfEsWv8MX+pYlvAMF6N02szqDuWcW3uUWq3MfMmHUQAkbiIqDlGohtqGcE3JasxUwAOqQ36hYtrtUCzGIGgo6uAu5Y8QbeGzIDTl8sQFA1MuQ67nGWJ48ThB4FsGeB+nJ9LiFmUGwb4tg3qK2y6A4l+DO+jjce6pe1zB0Mux5uXpNwQWrxAe86Am69AsK7n3RV2WWrkcfAU5h1DFXeVByK/AMeoFMoH3EzZ89Z5jZYku+pjc+DTYp/M5pxTBTTmm/EVNfJ1NXezuvK8HlxPQKsPG1+K9xmnGoHVEzg3NoCfTrUM1SxSsS7fRV/mYRa5C/4nIXVOGLd+HE9UtV1ietf8fqLjVZ/aHmXbCK2bxGEXKGXC3Kn8Aqd7wvRa+qPmW5r1bmYbWcQMMF7lOGh4CCoFl1ddp/AGvMM2I3fkhUTkVT0fmYsvheKCLElJnsHtl2IV3iZlKrDbg9nUV3O9PX/Hhh55lSq9l7/hp4hvJ/cMh7D5gmCmP6HycRk0Zjfm8ddfqA0M+uWEl7TPGcjh4ZTht0cc5/VynGFlTRivnE7SFeswCl4j6Mci5SFmbvEVphSDlHEX4RK7LKs5l5FBpj+AGCuj8VOsCdsrEosWMohVvxHcO5UqfQTwuX/H9yrups+6gCzi4jq7jTO4nxCBqVSajygzSxzwxh4Nx1RKSEEEK0AxeCYvDcpUFCCaLGppKcSrcl/uPOrqepklrqFnZ7PEFF/wC5Zgg7cytEjGW8eV8EsWtRW15jWJXgko2wQstnoKzMwhHVHA9/wiIrVtWXef5lbFYNS91mr36gOwZ8+5tiQ1OvMRI7LOpmVzzIEBTdD9Mw8HgqB4zLXLcGUlg6J+XxDqgPTY32juYDbrxHvqqnsf1Em0qacRpTy0D7ujy+JsKYhbd7l7n1pZ10LVbpZTc2CtCZglreyusd7NOV5lnA8l/9mBVlRps+pQqlUB35JkxbS/Uyzd/1H2tXXrMYNKoti1VoMWsy5p7rMVOEnpyvUuvpzKIImUEe9D9Qt3U53CqlMVYAX+4iGkyruOtcDGd7vuWkL7cZlnBqUN4lxkVX4XLKsE45R79RhjXPc4auKL8aD4WUK13d9hM+TyMBvnjXJwmyE2357j9ZEFXyj1KgLVk4Rpfszj/Mu+Sumj/fxLX6mIzPGzKoB680/GNb4mQo1GhLl4nK8XPn4YtKoLmaDMqHr8Ex+Al7A3FZJcw2sjbLXkuCIPKAiy+0NI4YYcOZhSwtOmsj8xvYvKes0hVfcyjSa5gVyRz/AEdwV2lZ5rmZVgVHiINqKaXDVtJf/kIYOOZh2oNlwmEw0v8AhHWbjJFPrxaYeoNhRZ41dDh3ziAL2dqVCPtBQVernpDULcX+oWEBoG72t9SgllUndcTBl7vLx/UZbXvJbTF8SpGTNrQeV4Jixcd8SmS6K9HR+HoZzSmWCtEOZ6eTMPCSojFwlBUJF2n8RhwQbQ/8ZnTmVxi4XIQ+aKjFDgL3h3HB0rTr/mA0I6xRh6cPhOpqY+d0drweWAmVCZfPf9e4GivUs3MQih+nondEBf3KOGzuswFIxxwlhYE3dyVVeM6/Ec1Y1d8Vl8RK3VTF9q/ueHkxFwQDUEDVyptLXSoVUeXBJq5a3Xf40LZpJQPIv+5j1ENRNB5lujgxcDldL4l9Eviu5pdYxbqLIwTbPJKUBbLdeHm4A0cDAII/mUtdUU31EbRCsXR2Jz/CYNwvimWq3zSY6DiBqhzjSdktcUVOvIUbCtyr3RzFXOXbT3BVxmzA8K8PmDxbQjH9X8oSyty8bhEsJxLLZcMJbjTDuJkQRbxPgfzSaZ0TSaTOR+64TvPHiJvtWzUzDJcrcNzxbmK4YTiCoOciNlm4gJSlhJQvgv8AlrxLeBOH/mYpjXSmrRqziCm+/iWdYNPuG49A8zCbDXhMihrV4w4CheXKdR8T1mvgj8qYC7q9/Bl4tFBXDE68mOwa+rgUE8drs+uz6mlcZMdn3C76CUng2X1Ber4htAXgOrOXl8xZi93LO4N1LG3pimLbZtuG3b18RRzAimViY1lxdBgMnHMah6N0wWsglhChs1bMvBbiXpulP0MMl9QKzIcQzqgqUqnGODMVZZDdqTNLwidVDxZtCz72MMqYTV4/EljVvtgAAIoc4hmayxwDN7lBk+4j+yG20HPiGH4xKU9xW3mgnSzDG/D2zPDZWCLui7V8EodDhHdVFlqZYkAstvctPdWfcrCtVPNwSB/5maICdBNxeTO4YitaDFwwt1rQyrLYgnGrqcMqyYh7I7f4QzDx3MIyQHbPhOKnLqyWgDtJkXfDkgZjMlTyq7rYFDyS2GtZd/J2SqchRM27lqlIYS5d6St3JF+7Ck5rTBRUqanSclOblo3GKuVOjhPrcMS1TBv8BA9/hNp2LhZuJin3ll7lgur7zG1CtGFay97leptK16hKhBUWKDk59QGvL3Aoi2+JgRrAyPJluaxcS3UMpsyRbqBsrFMPQpxKiZXZX+HiMVHLNZh0cUbIGAB43ibDefBm9oYL4jqIvCsagikN0Zl+rS85EZbRsK77GVVdQAojhy8kSy2fw/oUdY8MOafIwL+/kimrRy7r2D9viaBXo6XmvAYJwGuk3c3JLvDlfx5Zot7Mx6RFSju+5hJ6Ovpd1bj1DEyjizVNUzy55l2ibCnYrY59RzyBuyZnK4yXFNVMYW+yWm0959n9xSReyxMYdNNSn+JTMsTMcLqgLN9s60s5nF0i228RjQ5Wzu/rcIhEyI2MWAzAxHxbBv6mX5F+pUEyjSyt/uaQVu5gPCXf6eo7Oc1b6gh4VY/mYrIcfMtnis3xPucSweh/EF2LF+0yEVfa4fsIg0W3lg8KoXJS98R7FnI8/M8hRazsnZz4zAF1mUNzl7/c4n/sy2viJ5MMB2w7ZphKzfMtGGNpn3eE2uHeLIK1ASrXTY0XgN9YYODzP+8S10A441MFYacOoEAxSCiez5GHy9kPCyopLYWOF+tQiCAO5yvz+HmXpCStq48WZ7mwTql1eIkC1dZ8QozsHLRGvW5RT8AWF8lyqhDmEO6LzK3tDbLgVxiFgRyOvuXcX5rIK1XMwH6SqIZzn2rQUzFXtbrplY6azh+plLH83L7/AJhJUErs67h772jmZgXCoxBm68QdTkW8wDdtMxQ8wTpO6gWVtGyXfK4IDuv02P2Rdqb7pc5QAdmsDywdnbL4qfSDN+fmUx/J1LOjlwRTsKXOi9zmxCukcEaag4pqz9pfk6lqzOa2mXY38cSnIVKFnInhwXCNsOxT+JlwL/0JzqZbWfuXrdOIuxeIXr61Kr+JEXNemmZ1FTgFOL4giUFF/cajTI8UYX4Q9MS4w0w7LDp+omSA4ZRfS49PW4tTJ4jZ2YKJ1LiATDfpnIVD8OIVKJaHqa3MYeULypt8VOZ4VFa3j/f/AJALsNo0FoZsV/xLYd3XPxFNpY6Ir+Ydu8wVAwgdWjszRDu7juuCHYpigRq5rGS1/ojxgtl5HwnTzCbSP74eHXhJZSzkm2ezMOcjzlHeUzrY7WZNSO28RxFzkG8NI1ZxXOgY6TDK42W5gDaDnLf8EqUUsN4HiWC3ycStqqkDLbqVzQFYnw8sohFru4YrzBF/whP9zHqJ+KNXkjCevxefgLjFdATJD8QXPS57KgAee4V6Qhh7mSZZ2c/gSst+wylQ6LAglpuaS4OS4I27IwHSyPjBYbs6hKBUc5XfteRr5OPuIAixOBx+uJtH9nPmPtkLFmgrFw3dtTsQyziqDuEzNhmflnmxiczhxKG1fEqLEVrHcNKPxB0RnmfJZhz9WesRHJSPtKhXNR/FLe4i9WUwf9mHbV2dSpt9kE3dUXUuss5i4vS3wDEgQwSiK8TDxFxQ7Gu4ZZVMqu33LU+ixl0UcNf6IkxzkT7MIhZVqpPh5hnH3GOWICiC+pgwGKHfV6uZTo6ngWM21XgrFfbD4SPENXRajYKxSn3MMAEwNchU1zMTLwgHBKc/tHuBbsvoiyIHAcLVDk2q4Q5E8TI9r/cvqQ6PqGHKQeTm4GAYhljS4LB5zMGpX2JRv0DxK9UmZksBlVoDtlhRpTFu5lOHms5H/P4FM0ztbD/ENeVM2oaH53CRQG6jmd8UQhyv0SqYnGX1z/nxGzNH/wBvwzSlFGZ/LGjcWnTt7mCKHGMRx1sEGsX97hVBWqZjDR/gL/e5Y8Rkt9njus7xPreB5w6uhXBlmbouTYcSg7QvJjLMULyqUQra0K6Bs/UFSrOH4vfzRNPFLi/0P6ZjOR9zEzAiqW/qVYagi9Eu/UC8TG9k3RL1KgzEmYjoatighOcsz6e0WabywIN3x5RXsllmIOnQ4lHOIX9zXz/5Z+Y6ktn11KLhJTGAtCSWsZJvDdWHyzsFjTyziX2mu8MP/XGVPkbi6r4iVrD0YJUDCuuleqv9SscU/Yn1MWt19VPKpQ+INZa7uVBomHhx2OsOXo7gGNt14Q/KpmcKyszCZ2C21CC4Mouhha8VXLPmi5H1GG4jogzU9dr6OI3n7be6lYFBqFxCo4pP5QlS6ZbZlb0VprV17dy4XpP2foYdBxwgHwMp8w03S8Yoac6mbwQeD5fw1Nk1WTNeH/kzmCYgboGn2Q1otKTFZPcNHzLDi4zL6mWAmpfhzLjWAHPqHMAOfJOWoTMJ08y1oFsNezCVL/SX8GMXh/U2kf8A1vSS2tYc0FodXZcuQCwMEDubJXupRza36mIxKkhGKmWjsf0x/IgFK5EhgsusX8TBOzCQyHNywXrqFB/cUgVMYqxiU5QeA/aUROjFQOmosKiOt93aygb9wAIwBin2O4IAgV8ZdScNoC0b7GOn9yFYJzSFU1odf21Mm+P+Jf0/qVypFpGawV0z5sD+BHifD5dDwH8bmJKuXpPiIvVwZLZya+YLuIG68XMYPK41TNpu6lX4GL/v3EmxXna8xekE+Of1cRQJd41RgPxg3Z1l568zvebt7hPwmuU3n2Q1ej7mLs2+5Q9xzEZmn+IZVjSDTPMrK4qAdkBDKIdop/TKXCWvAH8x5KQ+QHu9Mzhxh/Z4m8lN4mTn+YYlLn0wwDAOhxfzEEaRawBx3L44X8/jfqI74TyJWTpBK98QRfEX49D+5VWK0cEL38zcKQ5eJbfJ24JkpQ8WykqKI9zMf0Mi9W4az8u4WJQr3Rx+4rruqlZFO6U6huVJDmF19qa9zIocV5meBu2hP1GF+sr+hrcuW2kYNuHxL98n9wFfuB1MMfxE2a/czIwBznD6m6ZqjrRF1voXKHGolZV0Trb/AIiUJwePc/mLPpRJdyn9nTMaA2VsVrI8VKtu651DyHqVsxRftlw8r91/cuYxKPMNUlQIIHH/ANU471ETFdkafHnuOo4lHuMW3KFLlbbgmnBRz/USK6FT/wBjgWiXzXA/fmYFT+leTHDM0D1RDoMTmlS1Lzwg+zAR5+IsooZLyfEU3ttFv1zOIO8PzfsfDHAJy7pFf1xF3i4v1lp9JaV7N9DdnZS3Mn8x5Oz8dn6YyOUq/wAOucqt4NRWpeq5GJgC6pmbBbrudk96I5xf+bz+BmBiHGpeZlj50BAIrK7/AB6nqUfiV/QrTMH8QKnBuIsg2uu2dO8lQlo1EoiCZ+IplrpMWxQgmabIW0BJpVPm8dS6oUah4arB1crxLYGGioivPR9Die02aOiBYAh3mJpiNvB4O2HNphFIRmA3q+yVGHsRf+H4rWV8yDUpvJ5flTD6w6GJl4jDLL9QlpKOcvMzyzMdSqDt8xSSgKtfZ/fMpBa+1r+pzf0jiql8KUAPPEIWVKjdsFeKxDphMwpsxw5D4gzoRsKCs5xFSLahn/AB9zzwU9I158QQe44pO1YFGmq5m6C4bRob54qWRkU0bhousYivUYDex1UZp+YUSaoGdY0+Z16Z36HmDIUNC8X/AEOhwwl2WJQOnockXFfKE9pBu7x+pQvT6JCunBBTOUHFTD69Tvslu/4mSzy8vUT8LMO0yHRB2dGDqGbejTXUEx7Vp5hcoguenUqny58A9LM1rQzS8o8JTD5mdv27hArXE0y8JADLc9fMUTX4tVy+h1ln3OVDACXOGMshHls/0vVVLha6mKMHklurAJVvSWRKPyBQ548Rtxxf+OyZ2wzCWfgakaT9S2rGVBtlLSnqdDifLUVk417nQTPPSp2bf9RFZJOEiz+3oi9SsqweDxNT1A4m6M/HwMypirMHB7YkZ55YGLFnD/uUmw/4H9zahtzL8edzBRlZlhrh3L2QeZtF3hmVILkNsfTbaWnQeLq5td5jjg2Xdoa4z2gO3j1DhRw4i8vyy2x8C6L/ANo24Ts35qKzcd5wPZKu/duiO9tXKWBVCqD3BdTRql2iAityZ7JjQ/cR015BUdmn3DHMHJ9I/kaGUDbuUh1QE1LA0XV+LzBO1e89tf5j++txku3x5jF6yyhzxKmjbm83L8FfcCRQBt4Of/CMLX0uD1NL656Nv1NFRK8Gv4IEwLGpcquqnhQz43TmI/6NQnLjtNRLo4DdvKy7td2h4Sh/r/EaTuAI26+V/wAVF8rm7nB3/wCSlvTl8/D/AJi864NRXZjHVt2HydJwy0tnI+A8e9MVVYAeO9znH/FD6Jf1ER2RaJuVcGsnfZ/yfJM1xu+pa7tvMcys7RUMnUbjBXtWoIKMt43ABFfylXK4M+IvUL9xhucWd4+5RzcPgy+C8HiMoWhUj0wf4yrRBqSxmsFS5fFB7hhpRdKNcPJD26YC+ex4fURIo4tLJbD8x9zvx5whp8kFm76QaSOGsbqKkF21Ol+YyOGuAd016ZQRib+XqDZ3+DNlEzzAsWX6r+50Dyhh8+IL09zBIA0as9cxwSXlDHiKBrwaYR9L5qES0ddYhCtobb4jJBqPHh4mPo/HYQAHxiDk7RmjfSmxPESRDmir+DggxOSXpDozKKsXS3RgmtLX+YAOmofCZUDicz3UYxyKzqpcv6/Dr51LhCRtTvXL/ZGBpjSuUM/uUjp51hbKlFWzTXAk+sSybu+XmHqC43rax5HhIIGFSKvr9QwrVdjO7tu/4hWe1l9/n2FLAB7ELcaJAeX0Zs4nhRQRtx+hCuv+CY2mDKj74mcAIClfm3fudpHs4Nn+ImEaTaupc4Kxntfjf6nppHdrWVaN1w5f3h8LL0WiTg18CmN+GP8Au5m9wNLtvP8Aj7js0e2LW9G40HCpTZVMZo8XubKey5eHnGzWIXQIRqDbwtFs/M1evHUeAtM9Ey55jpeGWD3CIFY0HphWSCat5SpSDSPELOp2cnXmNTCOCfHXqN2xYieyWG9X/GP6m06RmBDLpMyhuWfgcn32c8RanFfiliVGOJa1iHzV+4w+VAxqABp0dwjwZpHazFxMjbjTVQXK/wCFNtfySnytU64B5P4nUOmWQ/GLxvDGWGOa075PcVThcu6+Y1jPauPONsr72OI2f4R6lliN71LpfUA7HOMi9RLrkQZK7jjnwu467QHmwVvIzRxmCukUv2MNVmQngiw4F4mrySyl0Bg1eT9EZf8A0IC0PicuvzD2jOoXhUP81GisCjuFW+KPiPoqo5oRDpdKyenkg5AWAU1n+h8ygfbOLtCCOLbABvFt+oEKrczdt6qHiQVyPef6xPumZpS8Q09BNWJ7JEbV2qILeKl1fcsWYDsV+TmIvYqfUfu/wCdbahLGbLfFStOUpQducUVfibACjecgGPmcMAqzXCWTs7P7lsi7x3BeZavy3QfLNluFcE3KEHeXBHoW71RqkbqGeTDbKUsMMgGzxNKQxFsLsZlS0ePxi58BsH7wPmG6kTyu/N8xiIVfFusbUmGxFff9S6BXYCGVPDr3KgM0NrvzMyheMMwrALirH2CmR4UDW8H8TIAXAayzjpq0dCq14nD8GVrG/coApbHzBxdh6uIpGKFoh+Y2TEauxHL+4itoxnMEhg2dYxb59wAocp36/MYGOKbO9tMEbz/4c9ykrnXVlZD9ow2jg5H+SMHZM0psSENZSMGyHL1LjjCOyASIbK+d8HGoyzH2Cx7cQ158+ewkrfsd5RL17M+5YClXRc2dnUcVPAenvzDAssPqXGONleTDCYFfhnX1MHIms2zU5IeT/kRV4LvPFop5NkSi28G4HuS7qOnQ5rohnWgPlfmYYAcIui3PpKwKxN5NU+az8yj2gjbYlC91NNcrg2pf1N70187/AKhDo7n5593LmWKu7mxC2mvwoXDF0YuZTSqbSnRAHqB6Lledf7lvt3uY+YrMW01dRMU4G6t0eYIO8trDlf1zLLDo1jr+j7uUpl8jLYqFMC5H3qHFKD21bnfWZu/b+YLLywSy6Vf01b+v5lXJZtruZjXkrfEoyF6a3PcMfuGDzHQscd8wDwxM4/sQyV9karaFWCvEzZQZFCCy+5QNteMbHwYjeA1IENXb/iDBfr7Af249y/KnYHA8/MO1EG7WTbBY1ieNt4lyheYVsS63H3lsPgr7jPuVu469FYVAaS2Hn6/AfcZeycQ+4h/sl0uRM/xoedOyGY/QleiemA3khol0FA/V3GUXkPP+PqMG+ExWGX3DaC8KN3NxbcHtGiVzVh4hNQXyzbwmEj6CBsuvH9Ryfg+6OT5L+oVrbVe8u/o/mLVvs6jL3ZbiOzdr7lshFkPh8cTbVV6lEsIWzx9y6Ql37jHYEveDuKsaWDkz45joNyrVeuv4mCg8afKo4AbYMDfs1GPiBzqotrLoeOO/HyOZSOl4ePKHWaZYbJVufSfxWUwXTWaEry9TbbwWj6SZIY/MU+xCqrDIlx4dyoifty3ys5f0tB8ZqOLtL1Oz7TAtL0R6YHtTsMyroVYmnzKmmFHR+JQppvHZOpFfg5mSDApLXY+EjgW+zb0+OmZRM8VxmP8AiYgXgl+48OsZrMBMMFU1d/4g4YikmDN0OV3KMmRsvysVhUNVxrbKa2WCUrB+5errYvoPfQ/D3OEVAWg4H3MPUxTJaw+2XQOf/aUUmToZIcAzavUrmH3fBy+Y0qC04K1UcIvE/MYl8oqlM8qBrY5V21BTKKsL5HK/1LkKtc2y7ClbgePcx08FWl5XljtgoPV9fE2sbde4/o/BM0SHkvPwExDKljiXwlN06gDSWL3Jquo9Kioca7m3ZKv9xo04qELdm6iEMW3MBH4ua4+EESZ7N1fAX7SZlD9RBfHVPvmbenjeAHPC5zqd7LRgDn16g04K6mJxxVsV0OBQzM/jqWfniOGX+JezzfW4iA/LKvXl/uV1OhoV64lHceeFdwaNb+mw81fDLtZ8MPlF+GbT78vfoKMGn1MM4UsH+hv1DEdhYqvjj1BOAi6bLPe3Ew0j1FrPT1NYgBdfe9S59MJXFr9SvC7Z1WbqVJAu8fJFdlgcXc3r9EgbFZD/AB/iXgfbmXG3kIsMCgzF+gYqjgFirip0Jtxm4G7hT4lExQ49wRp28SzqmpL/AB5lS+VZ9VTix/xMgHBg48j3KxGb0vzNdUvqkas3LkMYqUAKK0OyddX5lRReELGrlqmsnfGG9rUf8Rc9nSYi8AUvj7lMBWpb8j66joEVYgk3tX3ix+pc+1/SXdzeLRcVDCcNvuXqEr2J0koQvzxzg4PF1FQqdL9+n05mNrOlz8JxCQCjYXg89/ccQerrv1BjKjE7MvliMbjl4+Ydn7vQl+k1yfLqXJCmcXwmTxNIUiSvUxWa9TKCHBxjJ/bD5STLVRdcF/2nLLNv2x6ogbYWqz5mXNpmREcsaz/E45+dwAA0GF1/ue6AeWZdqphqXR0Cuduzz+Jg07aSHhUw81LBbk7jMoUAzUQsAI4EV+5i6Qu1OH2xrL2sdlipZ2RhvZXSF/cXRg8Y3drtJgRxXBv9yp8DLpfioKFtWoe/xNrXgKVeU6lhaKoCM58jlNx2RFeaYlJKxn4gT9ShhvxGh46mEOVC+V6oMe4xMAQs9B3f7gOBPgMp2pny+JcpvZq8+/MuK0w/3EP9suDfLR35lbZOcauJi9TjxGFeQVFoCMHs5ltD+NY43+0pXLhMlytMOUek0pdM+XV/EwvBS1A/t9RiZghBDJ518xqxJqroRGbCaLFDnPfvMvORAAYdeueZ2+w0rR9Io+4tk47ZGfafuLcuwIHqiDyUpHApkVhtWpeWVfFWTIECqdxnw0cywdJsmFcNNTZY2/Urb+hLiuNJfLbUzLmG1rqzqJFvkRxaL9nMNBBbSwDz4jKpemznz6iC2xrpD1wzs1VzLMsdZSf7I4iXQV85TXWjK+mPqFFT2w/4h7KdJUvxWIDLpTzp9MEnEZ4tw/XseYsbFWvSn9sUp2H1Yyhxl+5WsmXz5/kIIH9w/E/1jARNhYxVXd/0IYpN3K+4voahZZr0nEMEiZnsP8QmO93P1KG6a6lhVJPqVuSgcwjUyi8fLGFQaDRw8n7IkXwxrebaZh3A/guz9M9qI51Lqx4vmblsV/Z4geZyjhm5iM5NKYAbWqYVYPp/UO0bFIP5Rz2GK1DFZ4iVxv3ieZcWLBfwl0TUpa8RAGTFM45h5Vq9qvP6iItg6nDZ8wjIWwO5fK19SqZuQBPiVGU3nKARcbOP2TsNCnCpw7mAXywkBsTHNR6pzjJ38D+paN5V2wFd5Q4UNcsNolAbYb3uLILaIfgLtjV/qQrJgn+LDc/KGY0ceC62l6c72TEnDOXD91rNh0b7ueWhb75iXfPMpRd5q9TJ4hy9fxL188rA3++JdoDdaA4IcLEXxaYvovRBQS4JgS2ZiXJc14kpmRLOb5kfRaC/o3KPoYkrNi443KQjQhyIu/Cywywx28Yx1WOyZ2Sh5FYxv4hN5cseKe+IWRMU7fKCGYPVylEQtcTpkOISj6D7gN3SwpPGZTcHYySxCklA7gp2MU5hkCVs5m4dai45mZqIEo5fW4ZZdLrqG9zRa+JUArqKpkZSpoAMlD5Dv1KgHpsJ1Rxj+GNEurBt3j+5TaU7KLV7V8BlgB1dmBe3iAy2Is8F31FkCYReaTnOZeGVN/7I5wo3tOE3MKU2DQ4Yb/EGnwnn+ZmJyBZ9H9s0RCrLo/uHZziG5A+LOI9Vbb6jQvCH6neJT2P5qXZlflaYwLX6j96vY1FSbNHTX+YWCY9ydD5jw7bg1EOI5uYtKwuOHG3qE3wfUs62oPUKDHgGOF47+YEM1ktnmcdU/oafiZZjryq0nYmR6lG5OU1KOBcKVrf0/wBQVhkz3dMozs8wDNe7fNSluCtxYVW0PRMDrF4inBNqdTCmCZ6ynvaMXMoq7p7IC2VTfQDtl7K/1z/UpJtQLVzn51HGnOVVfBBa0q3uHC/U5QAGx5OX6it2FHrfM5FrhcGA7nRjZo8DxP0mfQQ3nT4j5N8kQ2hYRdVZ4LXUyuVpyRkb+jXzCrRGrAPEuMH1MpcuUJnOL+AalD0rW2kZmLDv4x537mTre7lgukBfDMbuUWg/ZQXRuX6Hn3k+XbNs7uka8f0lSXDMoItRdsOfEWn6mVFWks7Is/xoRGqx/wDT6iQwKitdP09Sw7e4aVW/n6JYDiu06uKECFJLvpqKpkrvxnUuwVWH9iB7F9xx7P8ALPNw0NlH6+IAKhlcYYMr8MohzXITp7llEWTOfki1PpSjYK7XCFimuJoecQy2Rm+8dTGFsHIgXxuAryC8+0SyIZFSvXJKlapRv/VXPwwQvKzdsdNSrYGlWOo5YHCZGe66sHRWIrkZlW783zE+4dKS4FXTJZQfyzEd0fxHXlmez/0wwzR89S0PheA5YvExf8xPCJhMe4+aJijjxdlRxtt54A/mp2gVvlcx0Fqeg69kRV1p8QS7f2SoI3+O59OsByL8XH9QLviV8EqJePAOpaK2dT+8stWJG+85Jia9lsytHDa8Dj5MfUs1bAieiWVkZPdMa2S7ANnujHxF+S8kvREMrZpG2goQcePMf7pH/hqU07nJVtSunj6jgpvolHqlIdL3V3Mm1ZHqa1C0XMdnSl1HxLxUZSW60fKzemYxf1iCgVVhZja7riPmf0pZTSOSeXGpp1u64GP1DCqzADy5hpgP+Do/mOGJhYfsqcCUl80PmlQEqjL8gqC2nz+FBVXY1bTCoc44thij91K7pM5hr2nNN+sYicFD/KVJWjHuNo0LmMY7lqxy6l+LEeQ4/dTW2gv3g/uWjYeFe8SrhiuqKgjwR6MIm2P2RZb/AHOR/uMseEXHtp4z/mZ/InJNyMDYH9vqXXtKvyMDkMc55Zw5Gus8MWsRZmI067F5q6mybUaIvUuBgJKqlbc/ELSxjPMdodrytk8EPKxWKeIDeiLWYabj2lIHEqtjBVwJyeNwJeJfiioo3loeZZY92xUr4C1erX/EqkeAwXGbp98mVhZdmL+ZUFmgDXP3E65rWnVjPPfic6wDGpD0cv7jWWs9r/uJjQC88TM06Y6ItPTImGIV1Zzfwe/DLUNngjBTW+WC14iS5KkKiwMOuP3uVUMAdMx82Fu8cGJulaX3eIWKWNvIuboUTtqJ9Td4X9KxBvNG+AiL/uY3LhosjFKubPsOGCLo+zjMp85v3X+Z1UhaEEXBwRNaPCQNXNY5/MDhXgqrcNzGKnROY36f5lhwuw/MDkt6eKgaUGN6Nnrk9yio3rM6OGIo0bFpeJQUBWswVoVQvbVvqWztEC5G/AXV81EYGVCkwOB0zIiW/ogmDhGNwvLW8eZkmr7+XMd7atiAtKNH9zCy6V0/UpitJddS4YIyjsqHt4xLFPrdAyQLyFse4iqguF6Ize5smg6hiXEa7VMpbWDAa9yzfdzw3LqHz5mU68G/TL87tVUiX3HSdkY5p8IFTBVM77lQN1hl4aFuqH93MDpLWhweGN9quHX9QpH+aEFx8EO/1ZeLGU1S8qWVm/MuzY+mYW5g9RQoeUqi2Kc9n9Q2PpDa9n25ZVzSJmV2bMf3HHcW9Iuz3dxBabJhwM+4uGbIvwzUCISO6rGVf8w8lE7B7iw3Yen14iBq9Etx4bqUHWopFPtgCZuO6SqVmMlrZmnpr/UvjB4TfpigcsnkEAKozN1Kk6xtd/JLvYlLVuV1wOAl9+Vu9oxLWAKPlKwG/UOk3A8eL91BgzgAFDaXuoINgl9vQPJjP7lIdwoXDyYuqlNdTZlrmorUmN5DmzhxUTJpcHiLsWFWkvmXSoGzuXRZheRBctVnxYP3LKmUvq2pdutcs7H8MkrdQgjlWCRzZ8Vp+Jk5AvoOT4ih4ncagnGVFnZCJJNG1X8Q+O4lzH3KXaxFD3PmkPLLYTX/ALFdobFRHjMRVnhXDj9QWLIeekhEUMeP/h1A9g9XFjmJwHJuJ7hioszsp9y9lwvI8/5i2dDRm/H7hE86QJlwZfUuXRa6+ZzLQ81iNkGKnzj+5h1qD3BfrmaOc3Fb9xGh+eyHTxBunh7l4c0p18y5AjLvThhmbTghr9MI5+IJmgr8NEFEHMuUE1qXD3/Ayii6czibaYw5MT1LFzdMri/b1OSrbg9L7P4ffE4fkGHcVv6J4H0w+WPmUGX5in/xInwfTCsHuMs/oJlSL6l6yJkjVU9x0ZaGjQpd5u9xxrRoYS+v9EzWqA6xhuLRa8Yl/uc7W4WTob+4IGpclC5xuEPbGE+tStKffaXELVl7Ilpq+5jNmUqAa+BRGR0MYlMlUjBerjH2xA+Ef83Lt0ojBwYsp1BBQqvj8QW821GvmJYSCn8PmHg2bQnMjsduSI3CO6NhIU8PEQMxVtGNxtIF01fBIdRoN5b9dQxkFEd/4eGJeaXZ7XjT/PMeWUWgGf0+v6hqB0YvZVqyi1fiVESCuDTxXcuKI+FvgmfcuCGAvMwt4NPshAm2L5zHF1pYYUjVi6lz0pX6YJVYbPRz9Qv+tOYHQMN0fZNfDy78RnQ0R2MKviDxNuou3ludS9aTy1DJigWa+3ogykSywxaep8YPiMaK0+YRf/I/5+ZsTJp/qWV8wq6sJsvwzHlLIqXUvzMFjRLmdJE5WQ3c4j4Fv7SZk63HI8H+kzGqIpa5X0TystCgOJkdaIbR+3YXoKirfzLQ0YIH1BnE8z7MKP4WRaCRzNp4hO8bajilH/BhjUhQWzCdDFSvOGKkbWPm03fctbjj6mWPKf8AwnR+bMRl/ionKGHfB9StpAjSMRrOwDlK+9dStb0XiXNUWrwA3LjAqvNXg8ShWvy8rX1KyD7AHHtZbWwU2teoSwDoS/4gMlWKIKw8ScTRleWJoUeBBUv0Dllxhg1dnM8wh7OvZDbyLPKPMKbr2/xEpvSj1KAYr7S1qU+yZcAfcJqWVX+YNykl63EUNoza0UsjD36/3M6YInT/AKnRoR2UNXzT/LDVoooqhrTfEpLam7+njcsqjY1RXyOoLgSqAFvxvuWOwGe668xioA4aOpdBrNPFS1c25mTHe4V2uqpneX/MuR5My5yIb7JSFq/qWo0ZPFRU+9+pl4tiepamUK7bO5ZkL7OfDGvWN1AttZLwKeCYDl4+5SgJF+Wy+YeQCg4f6mydg84l5lTk7qGrqLv+GYRydmoio1Uw2cspl6ai0ro+5iszwkIRVml+46+Iyvyiry/wED8pVS6D05lkGu4ga0z6ZgLbUzxXqUVRm9cRkuFyb3AWr9oS9ql+alK+X3FafNYl2SuGcFdmpYvAVi5hrReax9SzklK6gU0y8V9z5QzSZXz/AIlXTomUXqsRWZ0jX3IepT1MUbIH+4hwwac3T14/+s01NUT8IcfwbvcF/nQOg2tAMfa/LXqYdlmYWyiUaUbPEx+AsbjVcq/FnP8AESgCSrgVbmG3J9ocjQx2wAbVejqWL0uoLd+4Cl1c7hb5TClfq7f6PmGcCDOrd/M3LZXf+F5hImc5DE4CiUfJ/nqUvhdjiJrbuVXRbkP5lAhwwRUOgrqeSBP6gbZPbPPxiLdHg6BamawcJ87x79wLaETITH8e5T2zMj2o91jqA3QOWxMP9e5ZuzBcW5+MDPfFbeLlh5DL5QumcMw5KVzfMpbPG4rJkps6i5uyypcL5Ez7HvBj4lPfLl+Sm/sRWPolgW5pHVPv5TSOsRHTf8zgG9vB9zPlxTTFtHGcefEE1/k8TMeiLau656ll3VkRR7fEwsqchNumEIWnwJ7JFLDmyPCiqTti0fODryGMxOAzemeDAfgD+biwXupncm/aL8pxBb4pgngcfEfIK8dczHXQ4My8gv8AiU/CBs0HTZFgTnJki3+ps+al5j6jHV21E0fLMHVbAWYAIB/qZuNjyXDKL8DZ2X8SmjgSjfzHT0Wy2thVP4qPbeq84l9ao9MGl/cSBVwXB7mmOv8A5AqPwLbp/ERYB7amQEALj9ozHnwJZj+aP5fUDQrjW/Vzls1u+T+SNjlce3U06cHus/3ACxejGuoIUq3M28J7jbjtEByrcosunMaWUYvEEu5QZdfb4PcqQaoq3jxxGJalZ0S4YstwOH7i+krj5pv2fxE1fhSQzcWRRrYf39x8hu4WNZ7g+Us5F+cTNbj7J7ixykuUDz58TRtFeuHpv+ZQaKr9om8+NHUIrdAfdtPx/cW0QdDJ5v8A7Uoqs7PlA4XrSm2r/wC9xjrY8jZNStT4S90GUMVW5lGuDRmq3Glo24JYL1WZTcxZaRh2mNyFkHrdcSiZIa8RjysfqYQ2hqOls0n3DZ4Anvr7h9kuY7Y5SUCNWZiMr+AxArXwuBw6qbRmMOKJcvgqYH6Zsm3QxtDCLIZdGVkIn2dQNylAfkjinm6lsWxZ/FKr5KiUZIS5SKzxeZm7Zpyy55+ZY91pPDD6nNsoWtG1ZZsDFtPqWdyK8IxKh6sLhp/KHpQ4ZrXnzKrXriHA8ORmCzXLKL7mTN8MtztXUsGgzPQMfzKLn7UPzY/F/iVVifIWpme2o9HFyFZ4w/MBZbrvOP7lw6GI64jzjk/qFJvT0Ydr6XO9p2D7lyD6nLzyqf5ZMNzCvTR4am959xxEW2fFJahxd8Q2WBp8PXsTT4YzE4pVCw8U49sus/UJa/qU46IdXh/ctTCAYsFbeNQxdFrPzEqBGau3iAUwvPiZSPkEf9ppLDlszUvsl9ykrytDMO5ZtYILXW9PUJzsuQTSRXVL7QNf6lyviUGvUQbjq+5kyDCKECxTkfJcoKFVdKDmWpYEDTQi2j3MvZr6W7p+IqNGvDmD00mzfZGNtj8GVH7YPIGPIMsVASXyNfcrMsKP7Y4WwKVq/iYyRLnLMrKHNQ/C9m5aEapnpg4vX6l2X1MhC6N8kdhaBCuJXnR/mad6Zl5ek+5vDcxez+Us79QaDGYYNYOZW4GRfHJC0g0HV8Mvb3Bi2mkuuGOX2QW9DZ6cyk8J+ZQHQRCC5RZ6n1I/SL93G05Y6wNTD3BQa4l3UAqSGchYU1cpGrVtztWd8JkLXir/AMTS3jUqW4uxjwrYkvHCAXSmKiNd6xAxlNUYxLLdis6YuD0SWWbKcYjU3SZsNgmjyW5euGn9SmsPoIMUGM6GoPMKYrtxF7ZQu7WolLOBuKtKnjJUIfK0P4lmZgpJgMIhzHqitpgwCdSplS/AJZDVnco1Yt1tEKT6mZgZ6tZH3Z8wxNvAxa/jUSwaZ86/mbiVmPB/tnGNYImxsUnMrM4eYw3ImNpV3ATziplPO1fwRorTAlDhuALEq2RZfRF/IPZ6gdgNnaS5ByGbzfiLN3pe4zZmd5+WUOB/P3CyAzd/cpcgPO8RxDsdffxcuKVWcbxhgyWisr0Y/v7hU1GsjfhPEodW/XqvOrmrCLDrFXOQxxohdkT46Qtlt95/zNtIoz1CQ85WcE5mC8xuWjneI9D33Haai0vHcuKXnEbxMlGu42F9KnqYxs/mgNODYQxicKz3LXuzTKEaTSOb95Wrl5RaKpvEp6tmyIyljirMLfTQ8wFS7pfzKa3hXscSviL9pNJzmR8a0fUblBuDK3h83Lr9NomzZ+Lh9SnGJYyrL2YYv3F15nEVZrZmc3XqVnq2/iVsNArMoD7ErA1wwW0cv+J6MZlzScv1Plw8pl0GxGZU4H2lhOJWOHJ+Nzm5nayti+iieBKj7nF83NTBP7hJy25nWe/UNz7iyq+JVdRyOuoAJUFlcwvjUvnAdssc2OifAhVgz5hUZrbbtmGAeo9hp9hlZHFCuGIFgB4Kj+WJ5xbfUEZ611tf6gi+i3i55y34mbUdXGtwK84lXJTOFg5PitSkuVtbufRAyubVe2P3MZrweJu5p18RaQHTRKBb1M6boXhmMGV63wz+wkv+IKDJ2wm1JTmzA17gAmbpjJFwrS5z6tyuFWUa+XzBCB84lzBWx4P+oV5bA277Yatwh7w/MO6pqdhlfuYjlo81y/oy28Y3HPdbkt/uIaF6viGlUC2D5Y4AZbW5ux8wy9rioM4yS/k4fDEC3s1F6ZB/iNO/Q9zZcAhgv76ii688+pyW4Nhq89wahlo+fEu4Xzn4ieMhXUQBzsqBVLT6nMt/sPjEPEL1gmBRUy2eaLeWFOws+Za7vEsNeJaguZxfoiuYvjP8yAlNYgx7lCzIjnU1mbCUIt1jcxv6l1wWF1cNq5BxqWVc9w1Fio6izLiye7/Bt2Z8PjqXzFl2nJgmKdq5kQzRMG9QAdJvtvLPbEJmAeWEahbqNZcS3/Eoe/coPUwmfBKVJNopo/BAiwphshwtyZTEOeAamQyczEAIl+8+OZZtISK6CeKU3xaEOjgRrU3pYX8CVx9M8xXSr3CxhLxXEQzrYhysBc1il/meSW19S1BUt9ypefFcwYW1xkfCo2PA1AMtH4X+0MQro89a7iVCt5WAvV9SzNR4IbGw58ypqb6TYBp335jZFXWmVBbd/EyeTTzOLsDOPURaCvZ/gTKh1L/z3DfzZblW9TjAA7tkIve5C89fUupaw1/H+J3lZvKQEcqBQ2cwFGmAiDnU5Hj9w0veoGrUGZzp9wQt4oe5RbuwZUL2b9xsqKo+4qsrwmJ2K9w7GQt8YjQzK3M5eqi7+kEK/wCQzYXOj3OXS48ymc1X7htbsKgg3LFStamdzo8pKKdl+5/agU+yaVl5Z+5mHE/nmcXDjcRazE9nEoq05/cQvApAsNGIRFEG3zHEKLsCXYOIQyfg/wAMv0QU/EA5Fv5gqPilIYYQsMzOrtj9RFif5plKAuIfbUH8z3D8My60QHaC+kqOZYrUvUEJ3PX2DwQK7eDiVgW+GmpsUuwG/mMLDw5+5W3wz3U90798yiTNgq35qXAW9IP+k1htf5/s1BAatUvjOpkoD8T9hWpRefOoZF2ngICvFsYxxhf8zBYDWF0o9yhA6zXLPRXcpdsdRQsL815nC2vi4JgXdTR3x7iOtkp2Lmv9zOAsVb1K3xtaY0+38y/SYW8TMFheEY0p+hAaR9XUUPwq+klvrzszl9QB/mj3/UwfLhyrXXmHZ5v6YA5Sl+JTebBKHBMRSjt3LSeEPkm56cRk83Gli2rhXvDwOmvp3McaNepa61a16IaTd+4bqpLu+mYcrN1O+D0Af15laU0qvMsloW8TEnDj5m6XnMAC5H8S4TNHzGLzsIb9S8x+k5n7MXEGfqZD1Ht0R3MtcG/wugV/mN/ydRZt3WKgxMGvbLfp0xrg0bzFS/BDBOJhEFpFu3iVrpf3Dt3PpUz92Zw/AU7C0s3mC1lO2uXxL940Tuf+WX+pmN2avmezYIA3TDOpdG1RFCPKVL7SpiWQfqc/cdFcsE8dYxNAv4fuUQnocCGwDuXuBQAXGyVTdfM7l+2BNW8xVoj+qhI7LDJzOIVM79S+Vl0kVbsGcKuPTt1v5dQb7zcX6QV+OI2T6lrOTXiajipdXXFTpDNgHQeuInbW3xqNk1PwlAmjsgsdGWeIGo97m3XmZUKRElWIk+wxmncmviFlgeMvmb5tXGuVjONHI7t/iHybi+eEIGEbHqINFAP7iXe4D+lnSA/usxAJpjoHVUysnN/qZPRM29VcVDwn7l1bnD1LpYB8iLZ1cE1sMRV9qqYI+LC1R4gOYulwU1rgvqHvSsn38kQnQB+YdNofhhNHLBgcXTDSbZogRhshTvYQWJ5lTglK5eoYK8yqBTzz+HXOGWIUo3xhmpB0t3H6wsxxFkY1M6/MrlvqXRUV5mL0E5O1olycJ/SHGSszJPcGR4nSXg8ZjBWfxRd9k+oaqJT1ab8AfxLVtMvfAPcC/uPqMOzt/ifVEheN6+OZyZf+UyW4s7vy5lYAUnMPNa61VvcyaGOsJCWMeCUVmXXuXpcDbU3lpX1D+YEQoxd1R/TDArIEdnzMW0vbAoHPxcL+Dq5X/v56mHtU+SyiHgqqWB7gaZYy7lsMHizPIgwKrC1HmaCPBncC2Vp4ibNRYChSyGxzqAQ7HcGesf3BfyX1PUGYTcwRzGXHgnFInMmQmnRq5ZYas8FlRjz/AOy4brT7I1OoYqWR5T9j9R6bzUXnvGZj1xABe81M5g3BvgtuXfZWPMq/jcPBK32SjaoemNNRD6SlrSBNm4qHSKjsxb117l7Mv+5hbfy9yhYASYivFvhFjtkqUrN/0gGXV9vncvqcS7PUwHhFdo2k4PMwPTMlDPx+HJKDolr2cLZgKhZmnGICjD4o33YUL5/AW8pYHQgw8o/iLnWi/wCZme/xhn8BweakN0E/f43QsGZbXmEGAOV9uczT7YJSxLXTU39TL1yzb74i4jkdx1wrOduMfc+T18SjcjY8xafuYtm4B/49QDDdxa6q5dNBXthorA7ncxnvI/ZFHr/KZPN/iMBmK6OCv+zDA4GV13F8trxHFvNQ39CdCaYyx+bET9oxEtnKp/mZVLOK7lMDom0qGd5I0wj1LdxLVotT/vUze5Y+1oAfMwPaRgDjMrhzX7lRT0RH5TBGG431Cws2o8sprbXbMfNUR9NmFWlCHhj/AN4G7j36aPqCx0fzE2vPfUoV9yrTeEsqKVUNx4LMAap9wKee4sKd4fA6gz7r+oZfJuaNovj+5Rp0SreQogGOSicGRKLGMux1MU03KunNwpJ0GXbGVtg9xr3DJ8xxDI+ZlRHQ+vzLo+2P5TEFFeJVwAcstx8y9hShrxYy1DmbfRE59MsE2zBNJ+/x/DnuODyACK39T0SMGXTFXviV4mLWSqPpGXhL5+kCnlv2lXJwtaJZBxvwCOTeCGggis3BezxA7ctfEUBc2P49xI3Nr/jtj3+oqXg15IoxQO5/hKOpLP4GaNnR/CEgvIW3z3NW6NVxPadJW0dK3eMwtNuJhHW58I7liDO/jr8cB5mipe4ZTM8daji6irHMondL9SzvRr/ca55xXcNwZjQcJZiWGBWm4zrFRWoxpnLUfsmIvxaltfccF5o/Ayh3kiX0XmXrS4DxG3nYVF2WSjeRHhvJLtxCea3HatY39ypPL+Ux65y+IdnbGbNR082MV9oD7mz21U/uSp4cO5ahNaGG/YSyV4mk5aPEsgaLSpJckfUr6KA9mI4S9Zmh8XBqmZQLyB9znaLIy/sUjmOzfxMswmAczFOoM/N4iyfEJVvN3jUNwqggu/BmYHkXC6QHxF3+yWTvcwHFTSnDTFQHC2KtcMRHsupbxDB/maHzUK3iXW93P4jDQ1TQpfPsYKX5mh42zLbzFftgyWjML8pEHk3KzGdHMgQL3Wo038pb5g0c4lgOBU3LkI8xMMaNe3L/ADBX6T5ATg+ZXpqYTQjiXQMsoMcr1cFzRu/8paxecrH1LxLV5NlfGWdXqP8AEfgOBCq/NTLU7Epg8zcBcrM526m19Qs3xNfGDPlmX8It0y4rdRy6gcPZO5oQeGU5BF/UNYz5TTDU2zWYfh+4nuQ440L4zM3iTK+2NesDzKs9Edq7zLB8Aw1eBEtbICPTOZ4+/v51O4wo6+QM9X5gfwwe5/iYcy3YRj0zgmYEKmdYliR+ejEVleUVMajAHPcz6BMqHbc2fCH2gwffc2DZMWdYVBh3iiDv4zLhZYE5XXPuLYIt5n7J+pP5ZpeP5QV7DGxNipXprCPR8xZlBXjMuvGIAwt89NK/ifLTBGml7mRTGu9S9eI76hUz28EehsYM/wBQ35SDBdXCtq8xWyy5eSYJraviPs4xPvamID2zfasYn/ieWy2njHqLTe1zOU3J4KP3KzwNoWXjUs63sv8AM5KH43HOd9T5sRfNcGL1G071MjwFsYrTaNpYTln2hFDF/CHbKlHzVTi2tXyls8w7GKezUtFUcdsVLd3PPmYyq8pYVBwfbHT9T9TE7QzfU9KQ+p/4xf8Aks/jPEpQy4czGq6Y8suvf7iUzMmnifMks8d9zIea/qY+YwfC0ygtng5iZneZs2dEQpeS56oWmcaweOv3OE0D+Y8n5nkQ59zAfNsMDsb+ZjI5AXGg+I2J4hxO7tmNG7xObNQg7Qky3ncFwbL2TprYD4iqGVeospxUUO18oaTkWVqOFELzAAQ4coweU09MVKPeBSPFwKngl2n0hD4H7mAf8w4qNl4ZYUJxmJf7MasNQXNlfMWVKO/W4U92OlZiHiBx4tuFx7FH9Sp6VthIeGBQ+ZdvynfoqYey5zSh8lTJ6CaIbghbrL5mxecss1fBH9wWWpG+pl+HzUqjmVMwB9zArluZgeYiKgAcon/pQSqnF5e/xyR99NLVLGaZ3TDBY1U5i5hYFYOo7g8lTDwPCKKte99Rtrf6Q/3KNvUyi5l3lHywxfgsXF+jE481ifwS89IZ+Y79TJ7mJ7EML7Ic6XwyltHrvzPEupcukRda/RAaXTU/Rk9jUK0vUo9AfgOKdEqnC7gu6pLCWK0CsxeS49S5G0IssZLXtjkLS/SDh5WKh1ifAFTV8iwWxvT3AcHNVHTnmGfPg9R0vmZDgtNFcxdv3K/ISWAaFSiVsXFpzdS88alYd3C9uFi+/Ffo/qMdzv8ACFXp1BSIGDuXWb0wK8mIVh4IFwznu5k3xqbLUsHuBR8kcuZ4JakCzkQ+fgS9A9TOuzOD1GsR/gml5gzT/wBRZvGJSHkImfNkwR2bZyvNTLE8x6Rhl6ratepVbzE4LHJNPl3CrOoLr7RSg2G5heR4JZotgbl2OzLqmhALpmNB+4h6nn23wf8AsCoaufNT9hPSouAgXy6hta2hvykElxZfuDS1RoIDiPoYXTphsQ5U4p/ZLd04hz+B4m19w5+s0Px+Ovxn9J2nJ1OUdTSEPBy/v8rH3Cc4YTc/HuOhM8TWNrMwBzkmTdtjs5KstzyL6mVdnMubB84zK19JQ+ZthVOZhHc4CzLS/DDILmPK6sm1+ajv6QFerGDfOuUqShO+YrV1N1d0pRBnCvE1eKZT2zLh2jBn4uWArSnwEr5gtdrAUrvMwvG4L8sBQ4ZdIaucz1NnifwTjNIafqO/NOH5i+pmg8XN3mf0mQ90xnVwYDrPM4hFP3Apk3XxcxyDi48CCsOJ9HUH0zP2TKAvJ2viYeRiUMMYv8Q68Ymz/DK8dN0qnTxHSdMUhf5YZXuZA8EW/uKhGKaOxGjOD5hWef8AWARHrc2TEvLtjLc1cVdtw1TzHPgqHXjJMnkZ/GGWCCmvVyrtHXsj/aaxzDkJxNsMFzhF5n/A6izb2mZNgp9TFiy8w1DclSPJDT9k/wCB1P0YLx7Td9zb7ipkWQ2OIrZvEw4gxX4YefcPe1H9EwPbF9RLjk9TGnmZfpBC5OJmURzKx+o4T7Lit+k+kXGBd0mY4Vj8a35pMxhzc3HP7n7M/9oADAMBAAIAAwAAABDdLOr5jKjbXdvcAKRsyMWDMlbYWvYqyBMaTu1GBIq70epZJM/2R/eQMC+8/VmVRbq6G/JrTAhwDK1RvdUsJ+Sn9vNXm+zzWW+xQ9Xp7/8A75Qgh5woL0YUHSY/qiYJOHbMqCGO0xqsKGdaDTrVtk8fSJtEHWnyx9i/96/nLnRbrSt1y2UBCoXOnHum9C/aqfrkVSvROirM/jIe1JKEntYEyWBs2Glcu9ED/LRljyMzVzSuTAV5yiF/mNPNmSq8LXx6iak0CvHpxqG1EgOnwWnnK2mC9Ruhep9NK8Kl1uLMm6llAJWoaSFw3bGmTYsejyUl+WnFHniIvKCasf8A71KjFp5OHFVtDhjKyMmzPpp/AD7atUQ+HuOUPvqQYTtE3EZaOz0tV1rlNBkPLh5QO6T3CkL0UrbpGNLUg6kxqVDQ1mGPg3JgZyFRmIQkH3ulIGyQjyUtAUsl+q8bT0pD3/aL5Vt6KIMXccjIMI0abIqbekyab6KsMwPXlkXDyYsfKSykaulLrJwxZqImop52TQ/ImzkBC5qAvYz68o+L9aZisu7ULT4xRPsbW8ypqniUTKRXy9lB8kdkxXIN1bKQKh6Qr8mujB3cDioHPQxF8eOyUNo+vidrVCPfdURNmwGrdZPZoZvlq+03lMLNUttlZFG3C76M9AssHwuiWngA8Px6FJOLxJjwzmgdM1fno7BUCA+DQJI5Ci6V5GkQsW+rq6KyTCcNgMrVD9MdbnekusYWFgrP+wL5tdzRJX6EcOeYPJdBEzu3ni66ZG209aBhE409dGEOYx0BR/K/g++jU2JnoO7pC/LYFRK1VDr8HGULjGUCKX5xwQXBNlcH+xukD5CjG6TEXyVDbOAmdwuyyHpkdfJAKY53u2XuQJD69vBnnl5wipoFiO4p32hcDaE6Bwl4rE2D+yOvQ581eco4FqAyODz5h3JIAduirSfSwSTDV4m4IjpAXzVEETR7PR3Tz5sbf+dDvs9DI/Bi4vdUy8rFC6G3B+WYhSkvW2yDk37LmXUzItWbRUs1/qxc3EEzObmx627/ADDRBpgGPoSGwFkUGX4zGnorKG7JqFo8P0h51w9nL4k7esEeKa7bcSt+0on2zFl3l2htkGn3AeVSZvfDbQvFKobWnqggrAMAA/XnOhQoCBgqCLWCyPz0j8hxsUBJRS2AjN0WfYhE5IYDtdi14HVQvnasamjcP4mTkHSGx8giIFXSW3MFrGBu5Gy2rKztBnr87sgYWNi9rt8fQS/OUTZzrlmNYlTGlWOgcfGaGH/URs0P2xAhS3p5jnqp4afOhRRYx6oj8NEA6ASdYTksEge7GNzxGLWJNPg1zCd0OZvHL+64HT+uEipfYXAj1tgNEwTQpi5YbDUGGfG5in6fSF9jPwJOIXbN5xsUNDHKiK59LTGjVNUqfGNpKkLe9gvj3TiEiih6LnQ4mImC2d913I4gB1oetEPazQmCLYW523ub/k1FLNxg999DZCpxAjR1eMm1VIyiMjeklPtiJgh6mLsLlx4c2GtjMt5S4FvWBPdg3VwGqr1BUBXyLiEQHzgssQivN+agC6qLsiDZGbwiBlNbKCCGB1KvjRios6PKECuAe4Rh7iiEE0DxnqHukr/kJCkPu8PlCEL4CMNMtVpJ84H9RowEjI7GcgN0zYJdTo2H/wDYJYNfAKzb0wWZGyNWHolIl0IX7QXF8zx2gIdh1/ZyexZ3zh//xAAnEQEAAgIBAwMEAwEAAAAAAAABABEhMUEQUWFxofCBkbHRIMHx4f/aAAgBAwEBPxA/gEP4DUIIEEC5Rb9PrEFU3ZFbOLmMOSlhV8jT6kpeO0K1wlaog0K3wH3Svebhknhj0MIyhKfPn6gOW9z1qAoMLXzlbITQqnvp95cuHTXQM9F6MYxJXRi9DKYETLhkhFlbUzZlkHqYig9QegHn/Wf+QC4xfySjS849Kr/fpNvmnko/D+Y3hGtrB6/8iO1KswZz/wBhDqYBSr63X1rMQOPnsfg9DUexwleZeKls4fX5UpQ8XApqnPpzCutyxg83+YsmQwLKCmOIZtBCMSMem5fXwmRhjoKQcS8RZgRmOoMGX0UGZooCZ6FMIKpJZ8NPvX9yg+k775Hvz4JU+yLx3vL+glTgJmEWPxXvX6m2Ilfj194GbkjZtlAUckC4XL+iJac8/wCcvrqA20jyPQiws7xR1BjqE4ixj1cdKizshOXMXUmppCPRd8CODLly+i4szeKQ0K/ev1FMYuh0J3idyiNjLKT3gK71+4bge5/ohzL61/SVuJ6v7PaM0ZNnjuKp9F+koM5YdUoA8QHeB8/X1js95yJRlGo9TQ2doOBDiDmCVHUcdXEXEXps8RQCR1Aa13EKNMMHWyLjiGDcGo8y4NJUCiEWZVC0yjzHcsIaqEYu2019I2bIJkl4pMOMxC0219HftKErl1eZw4pY0yF7Sod6P7g9u6GUfn5irWHzxFEK35m2G56Pbxn3h67mC44jmJ0wjDOq5jqF9y7irueJAgx1yiEdy7mSo4ILsSpdqHnjsPEupkiURKI4THBCB5g6cH/kISvP7nGAU94kKdzB39BYzZqElliyvn1jBBxFQe0p1SrXpeJTY1BBEAcp8+8GA0ufvpjuQlMEYtXGEfp8IMyyzQV7tRBpoO231+euZ3GWIrlxRoyhQylEzmIjaLPQi5Zp0cdIdsHpMMLdmdyD0zLLdohgB53+/wCpcvdSgnD005gshU8ye0qlriNYjtbFO2Lf7lC2MjMprud+w92v7IrTGOO8MM/b8TBXGPtKVUSMUzwd0nLbVdjsfaVLcN2LBuP7FqUdGk98QIQwf3OBz84r8sa+6ILjQRhgGfn1gbyQEsmaVMdqy5iMuUdxDAhW0yS8Zh0WVSp6F04GNzhLUgZBKUDcow8fiIxR4ioa1FvHMDbmh94sKN9otdfm+faZXmBeJ2xWtlGe0JPMufJj18kup2/UtzgIfclQay/W8xs+Zb/saa+faU668VWJ2N+VLoarA/8AI9vNe0zuKEXhje/U/aOLFKuYy8S4riBWpxIm0WOZnJGfPBJbTP0hzS8IdH+Ghp5qFKMGAzwczYZjDHf+TGVwxGobzFFAqDN+mYvWOB85lYxAqkQSBzUuKdxx1DDRPfw/EA2g95YD2X71FRnAo7EHNjDXzJEGpYxgrwH+nZCOphbs3qEHaVabbs+t/j8SwuJZRNGpBICoc4W0YyRsaZkptDEbaFjWFTcgxLixvSi0CfUiKERUVLCkO6Leb6KtA7ajFad/n+wUsYEhO1eX584iVBRgRviIMilxMFmZanvj0qz4mQcxDvEYVOGvSj594k0DHuPZBzBWYUbiWqJCMnDh+faA1ETSUpuFHaBrqCU7jaXNlPpD1fA/0xcxPbk7xa7a49YgbgYR6BpABioqICwYxWJY8wBhLxUakjYuieEKxiWUYlK2j4QDoJ4njEpY3Fy2swYiqzHLKlEyGwbhKOQ/BGZuXiPMQjlNwQ2CIdwQkdTUeSKvLEGJolGtuWAWsAO93/R9JfiJWT+/xLEwvn9wDjKy5t5Pc/cGdSgGG/MoQ1XaIKP1hrRBKBuI0wSOGW5qPdBGLMkgysJqw1FQhAO13XgOwc+XxGBU2lRgA3iA5QVwcvf0gVM1pL5MW4cTaHQmk8EmAOCUsIbfEZAzh9pkqKIWQqesQFsyF6isuIC35USqsxDQ5Jk1H7GA3mFnES7wZ2zcMQXMbFgmN2REZrPEGLLuVGzO1lVuGpCCQgAldeHf5qPdF0QriQChQlkOECqIqHEoITuKsTSK3E5lJWURwzIvT7S3jP5gcQwGAh5r+2XNkYHFxaQCYkcmCBGyH4IdI9v1GZRFBHGokqBUQ1YEA5hrEolc+ECYENXe0HiOcdBcsTEutxVKSRYtzFDGZbzq4FIl1BTBfg1BTcrorHOo08NfabRAVLe3MJw3EJmUmJb7/wBQZDBipnoVJ6nvcyIt/wAAjM0QuIBMsxZWXrmDOG4kSJ08MuXTcwAiJhmWYQvR1A6LgzuAELNRUEql25ZZG0QZa3U4q/f9QcTUNHt+47B2l1NxtPUro1kvWlxq0QCXSKI1He/LGhbiDgx+soZsZRNd3+pSY6hUHaNMLZgmvTt9Px6Y7fUdyxmZscPb/kyalRIkThiVGoevRHTOQCYNRhItR1CKWKM2QK1PJDMFsPvmj5xGNW2BzBTUVL0fPmLlMFC1lBuBiW4xEmkimyW1uI4jTbFboVG+WGmgI3C+p2/M+/MF2l5uWtM1+YI9LVknJGBbGWXTKkh0LEidQ6Lnh/r9faJXS1RAFzRsgF3iUmYImWpnzDEEmWGclxJVFBLjlU1EosaP7/EtXLo+cRg9rFZmkCpWdr0x7Szxl9vtzLARgcnf9SgiojlqXC9YlKhluXsaJ5hO42nx945ga5gUkdrwmZXDuPI4mEMIzMAI1x0ANTNO6xEVTG5xitGJWOiEOZgv4vfx6/n122NMvtlx8P8A2JTghbUG+kox1agYPz537y9YAnqAXiZTFOJC7xGb1yf1NbgCIlrj0lTEhohEGUWEVhx2gqdU/idlk+rP8iIHEqWTFm49iYkaWhYXLBRBY9T8MCLWPEU84YGBxYubwjKkd5mJQroq08H4gOmU+6X1lxDGotOJc6/Pfz69/vAVi4mJUaMwlphqCabmq+6WitxOzB0kLIaV1S9ZU8LLipeCZZwcfvoQqiSjcsC4W6lYzLriNJLXL2r/ACYGiC2O5mJ+KRIlwEoEOHAwCXqj+pdalUbEDrroPUDlwAXC5mFThlYZZIg/MIfDP1gqNKIpifO0eZ77n6ajglY52/TwQqqKQvMpLKldG/xMdzGCUJ30C4iMW9jiZVRxlXqvuV9ZoOPtB7zuTH+y5DREXEQWEAvMUQt5iPeNB1TNsMRUXFi+YYxF6McE3jqeQf6ELhF0bfPWUzz+IF2QK4ikuW3csY5PaUKM+HHp+oi3AA5m4KzUd1KjseYFfBH0NRGjA6UMn0jwZbO3c+jrw3G42ZZSyRATiI2t+VMOZWp0y/yQoBiRRbRR9f8AIqTgvObeLd/DtFZbnjAmG2UAhDoMPHT67DV9CxUd07dHpQsFw10ovwfiCQ+f2S9FzGLYBiWnmxHMX6YgqK2TZ7Qr+z8/My6zFi4KpU/PpBWFvR+MYQUy8uPi/OYwjv7RXsIcOGpmzveHv+/+RZbMsEjpgcMxKi7SpCWgKQfUZRfZGICKnXOJqXiCq/4BmExVS4IZKINR7x2i9QILh6fI8sEPN/j/AGUBKcRTCIrqBtJY4hQZIkZlTEYr2wxarzKx4lFCfM/PaC4fV/kUwq+IBIAtJY2bI1PnL9JQEcW44/XRuExCm5ucxeItErFRqFyoELU7wNmKCiBio1DEvRqHSxUJeSXkYqH0nrGHQjCXOD53/uFK+kQVEgBmHKYImKmyFu4N3LrYop8xUTBzN2xxUHmNRjR12mZUcLAUB84lNe3/AHpKckRpblyoC4WZJsKL0DzFqqrjHSoIGmKaehZVZl3iGJY3yRYjEgqJGXFYwsDHPR1AsUwnEJImaLSWVmW6IXDVdDEqm4LI03BuM5QYlEyEOC4NEd/8/u5WktdMwiJTgdQMColWYSIzdx3cDEtMTFVPMJcU7Yty4sVBtgxCXWSXiYQcS45OlTfE0IdC5XQmoR9iCymSuKSjcV5gvS6jGjLYkEWvpQUxpGLicEMMqVGK4iSu81EjHt001HpcJcuXmEu+hL6NPQizFw6Hd0TEuJqAqdyD6RELMSNiBRX8K4i3uKGZxfRZqGyIjcMYnllNSsznpzK4ld44JV5lZgcTb05qMvE1MTKmXmVTOY9GMY4zAojuZ0QLx1It9BqK24MsfPQC4hfQlww3PLHxMjpUM5jnEqyVRcNS11HG526OMw6c1KxDMuGcSrhuM8RZshBq2LbccMO8GVGo7jkl4nMGSVmHTi+j0DOYmbho6L/EZqbi1QhGZI7hkqJeJhj+B56HMMdB4j3gVZPPR2RS4Yyz1jqXVQmKWOWpzGczaO6nFw7zmczUId+j1cRYjHfQemobYwkrEOjGahE56O5uczicQMRgZ/idyrl3U2TScQ8RxCPS7hDc8dHMG89DLHrUqJNML/LeOpl0e/RhOIduiZiQJxcMdNH8DUJ//8QAKBEBAAICAgECBgMBAQAAAAAAAQARITEQQVFhcSCBkaHB8LHR4fEw/9oACAECAQE/EF+CzUxyxjFip4XGqD9Jdu4g7FQa1F173/U2uwj8sf7Ci2M3qK+xcbTj7n8Xf2iOkp4CMo8C2LljvqXFzeL0emKi3G6YaxMoMIQ464PiHHjALmD1BRKYkpllp1nAThjmPB5LUV9EUbjUDw/xCbA1Y/PD9d+k/K1Bx/GeB1Wjteng9V/L1CdIHUwCRiOU3gjFA/6+V/motHb99/3uCi9ofWaysVfMRV4Tyx/yKJkB64/vUSi5R3IMGGIMOL+E4MMyIUavPDKUMqVwaoUTECbSowkFcLNRhjtj2MYN7n5/Eel0H+z1jBDeO5/mIgD7rDKbTDEkMT9H/YwKsyqL0j9IVIQ+qFY8RBcxDSmP5/o9sx7CYBogeZgBpgr3+AcHFcECGCED2EomkIwzZGO+MIAQ7YWMJUqMSyCCpUXd+F/OUSU60JsrVb92/tEuL+z/AGeAHyv+bgtB+38VH6qmqfWtP/PnMo8ZWZ5VNdwS8vowKPHM00wO210+jcE7g3yIkOCECBLYVzDEiTcXqVUFEmSG2MrMqWoK1z1BcNHC1EeIhcRpwyrMEHwPCPEaifcrqZJ7QK1MSMkHDDlWSn5iY+eoJYqVl+IGTBCuiWzQS7e79q/MvGMSrPv/AFKAJ+vtDu2q9N/eGafb4AFyp3KlQEhtBrwnTC249UDEAMEDyyx5nfGExBkiVMEDMwZfcx3LYXLjwYtMt1HEwF/GOK36R9mpfPDAGQYUwYQyHQ035zHpfMJOjHnU49oQ7OdsraJd4x+pFgqLBEpaEbmRI5WUWv47jVct+evb9+0AHEPcSpUFwvlmqnUvCcTVkCCJHEOImbzrQxJZGUirwjOopWKYr3iFxz6ftfmVwAt9zeLgCOxDjzHAvuE6ZdF9EPGgU/LWvSJd1CZWINBqZPpxKARFhCtCkHrEG6lErB7+zL+6rHy6t+TMRI6sDdy3RtR7BEkHY/3FQJzO9g+1t/wQJniWTPUbBj9+Uw0xRplkvwygESZGVbWTgAIvWNMq4Ob4IbhYcapGHAAIxcFj0Rt1dw0cVbBYkcHhLae2pQEFV94MCvtj+/5h0HgPPldr6uZoqLUyKg7fMUOHr0ZbCs3r3s/1PWM7u4oodYIAVu4ygC3p++sWhS+7vMM3df8AYzxCD2mPln8Qtti/vHmUgeAs+sCkcrr6TGxLtl5YG0FgIHAwz1xE2hx85U1CjjjgxxNeGC6uMYnEJfpGJiVFiOBt379w3aNgyrMccpzaSvrDGZ7eX+jo+bHzxatuWMCIw6lHSWbMMovpoF+vh/nrOItVe3HXv+36QLlZt6PX+vMGU8W9v74i4NS8XCoYZ6irAWfUH5NMf7T7+sWlcIhejUqYjqNt3IlMSIY3xGdkJxCBZKAmlzbbDFoZheYx2Y74OJpKir00SkqEhcCYEZZgivU04GGhZAlwfHX+RUdMYHRGJZy/gX9eeB6Y+EBVrIZlQOoqMXiGWkN08O5YYyfXZ7/irzBBim8d35gZIMOhjvDG2otxUEqB5OT6V/bFFCGnZ8v+zVPeAKqLgkdB6zLANDDbIRA+4PyRp/VNfvvLj5wwVCwixpiKpKyRmKMMwhzRySoAARLQZS7llwPcswe0XZxEpKahjmZ/gdzUcyvsf3qAhoNEcmJgm+h49WJtRBdpxGFdX/MCViWEGCC0SnuWBSLeeNXB1AB6I8sVsuhpg/v5zBmIrs17f7KW2Yas/T+ZQ4HpLQWA+7/UqAa794ImH9I3VsARV3whQOymOsemPkiO4NjKwgQiMITCS8anBuVCTEaZ1AEbEWJe7hYzEowzkHuu5mGPpPHv6/x7xu2yjuahUXvgCIGKmjsXcudRLrG89/5/PrMoYqLuWkpKZqBpqZYDMaRKnm1CABCFS61F7R7GzfrPUGLFOoYpyQmxvuUWIOCYwTMHZ1E2RLgSpZJFVBBvUdmXSLqUiUlvKeCFuqNANz71QMGC3jE9NIyx00R9eMPYIJpmS0uk2S4sneXjx8/nHerAE9LOouCBXTMBF8QSuDmCCkTYgTYV+7EU+/24DXA6S8yjJFMu4rhANQEthmGGKEmHnFSLUuoeYwxMxUIs5lQjOIZlXqCo2kAcMaam6xqKpFTM3DbzkhoWcv1bjBYCGhRLDmX2QyzNY9SKwKrzBSrHdvzKhFRBmSJsqVkQrAdEIyVuKHAuBMskCoALR0vOoeExSjADMG9yhHHl4TwxUW8ShtMlwrvCtM9JghbEjgos3CFys+x/suMFMUquAFsy9Zhp2mAEehuMIYdVUsWo/Q+rF6am4QYQKwMoepO/fz8/59YZW4eKyNi579YPAy4LdzobjIM71PVCDVEJfCNzfFjqWQUFTTZFWKjEL0UWjruFajEuoLzxptGhcJIZSUKNwAsle7uecE2L1BapUmCCDxaxGBDJZjhxGr6YiqdS4Gi4RGpXBB6B9ZjXF0wFdH7QWxnFnBjs/P8Af1g3wtQbMgjEUGfMuVcBJh0shEEKQN/njhLgglYl0FwqDc9I9yoNEGMx0iKsUGo2+kxMxANpkw2j0lS/KWLlc7bfd/yUA7ZtqWNEqoEHbLXy6iKBnZr+vzKjzKddsIghmBBhLiNX+GBGyYzKE22Q78Au4fvd6f5/HtoiqO4XHU9y6gxjrA4x+/mYY2gxVZ4XMdyyoKruXrMrDpwZQRW3GWJTSVUahuyEq7iA1Hswz9Q/g+f8XOhFrBVtNpkxjUZhi2I5pMU2ZiAlZiOygmnCqOE9oPlzcOAAVOglW3G8QJTM9s+0qEoy5kRN0xs9In1BDRAc7MFgR6sLwwgSgMxyJFUrEGRuEXLCXLAhqZcRxtl5lDqANdH7+ZVlmk0Qnbt/1/cwffNzCZ5l28TRH03GA9IkW6YFTcEG43PBiFGVimCkNR4MqYl2wSLAgfEbE7/qPM2uC0XCN4vWEm3DMB3BxFTwReyWq2VKPcdCG4MV5VEdWnrL8zDjKV+ZWV3AI54ompS8yxR3Oo5YS3sEj/kfP116RVbYLhw2jxNENW9YVeIlYW3+/pFkpIR3EyBF19537XpmFBdxrl1LkXGJ0RynB0Zju2WEB6HE18Hf7+3B6gtqeEQTMTykpD6Q7RQVICF0nZJ1AsEuaIt5guJXFcEF8Ejr2BR7v+XF+rg40RZ4m5Yj1lkGSIgWuUlYhCPdKm9QcDEtur/H7iB4iCUxzfUD4Q2kmWolvDO4AuZoJhBklcNHEVkRKdS+KMMW5QRW4VBvECxhfiazvioPU/MXUC4wjNppfGyFSpkmWYIlKi9DGF3LU30RHZk/P75qCERGCXaYrJW2Z7RgpbgkqCSKsShYIxLceNQjEXEohDM747iRm0MJeZeJuIRoR4043HSEyccWG5pw04RQ+kVlwrBiriNVBzbATMSqEaMwaUSjEHT4gWx3GLQYUCQVaKXmUuYZWRtK+J2kbFsG8wWLeGYFIblcXW5c3CiLiEyKmosVBgpcOpudwGaOvhKqXBzArcARviUssCK0Q4ldko2xp4vzHLEwkMMyZqQl1HRiKpC4/WYgg8S5Y9TcdQe7lkYu45KYCYJfCDKzO5XFcvTwfArzxUqVPcY/mUs8OZqDwE7mIdQU2aJUy4jjEajuBCljmjTjJvUQWAofMBXMsJdYl1BqX8JDi/8AwXDmprL+A2njP0It55FmTKSkpuOOJQV5nQlxU5jbPBYCrmWYNahlCFDUTgoI1jGodYi/+Gvh6+HpITr4Qm4N8XFH7fBXGuAqrlQzBRNz0kRYrUFNwY7ldxMVNYlTbMXMvEYaiRhZiUsTPwenxGOevhWZ6QKPgdQhE7OFSPaXFGEdzImEXxBqbRzqHwiBMwwZjOpuDxQGZ5I/CzfFcM3x1N8kyfaJXxJDnSPCQxxgS4cB3D4O+NIME8x+AcXL646+Dv4X4dctMI5fj64rNw1H4TUYOIszO8Hf/gHcr/1fi6n/xAAnEAEBAAICAgICAgMBAQEAAAABEQAhMUFRYXGBkaGxwdHh8PEQIP/aAAgBAQABPxBauv7MjFmJc3Cd4HDPNgtwhtjVfZMQKbMdLiT/AO18f/DrDjOEwXA4zZ/8DpnBgpgb4/8Ah0J1gEfvEJnh80wdUNHa4CTAHGyerjd7Zs8tc2KIGnAdGGJi3VHkfhxeobQsof7x7iEPOix/GFRnX0V/IyKVgBfAa/nJNh75ywabYDnWATg1pwIZVF0XA0FDsTIC77uIHbfXWG1BjrjBIz6wahktU4ynAb1gum5C3GXrAYrCkZpSf7zRAojQodQIeFvGWWlwVGjOOIQ6wpOBeOjlwSldrOsoRGAeCf1m8WGO3WNEKx6p/VzbQVOZ4yTBp7caxI43V1+s32X7x5HnOG4gVw0zeQcasM24kxBvBHBomPvH4Md0YIf/ABMWsCu//oEwLkcsxLhF95VCc84sJxgrJcEjht6/WUnLzgpFe3K+UWtY9ia69Y8YJbHJ1lD8hjDHnPH1nA9v5yv/AJwbxX5MESZ5MIHExRcQA4yBOsjDOsTl/wDTR/8Agw5zhg0OAXBhgSf/AGIupmjPc6yXloPcyNkLPQiYUzRrLm/sww3U3/eGngv4314x1yLpqDR/CZTbkTWyiT5R9ZNehaaYJPu4O1vUOB+AwQt9711m6E0L+M0CaUQ85GG2gBX4PObo6i0/say3UNo4Dl0X8GBYY0VORQeQ3jiZsMD4WafnFmqGk15xSjvjChG5QAA1jVa1nDYDjoiZK6M66/WOujnznWNTLQb/AJw1bu+5lJgCvG8IG0U9PxhkghHw84BZLrl8YUNxn8sVhCCN6cuFk6jrda+jBtYOPOJD2Bx3gIHZpm3RzzMqahM/PIbMA/fWR41hxU/GIOTThBZrJ3ijURjH0+MBG4uF24q4iuOmucTJOc4ayPnJ3c+//wAhT/4R36xC1rNQDnFCm2sUKQ/WO9lMprjAg/WasNMMPa65uNBdnx1jLGo/4+MpTnP1Ml+d/ODeu80cE4Tmy4pGgZIskx1NdBmxK85KeXKlwNbxdZsTL/8AkRuEcEzhnPHJg3OGAzAvLg3rNSmBwuF7l1iTLvT7wAeEj5n+MAQWCPSzKCYAQN5GozD/AMWs1pBroeZ54Yf6GjK2l4Ev4yGdtyAr8NBjWsKd1dvv+cdFrgC+MBu5YyfnFbB8Gu8PHUq6A5X4yfx0Gx8v9Pu4ouBtA+nH9GPZwAo1hWohaKCPsj6y8pMNReFfwUeTGzg1zBs7uOj0A6yyMNQggx62cY66vNxXCQnZhcjDQMOQdu4bxKei4DkR4xWIgfBlIJx49Ypp13NYqcaaMF02GFWnHeec2lzjfsTQ5q+sLqrX84E8LTMu7qOg1iwnAlyWwLlgFHfrHkUgX6fXONniIJVhr4x85oxxeRDuHLgeRQsIOohrUxGugEUVQRR2MeHN3WLHxgZHFTebYmHU8Z4d5a3DMQcBv/4REcm7iPjHTBivOPf/AOI5NXNd/wDzhnG80GEA7mKsYASC5SRpMQg8cmX0AyqhxgiRiUgCB78OAkUqI8p/eC2ETxhBLVciUfGTuVr+cpeNYNw5cIYMuBvX6xRNX6xaleZfjFg1vGYY3jkwguQacYCOQCuIjM5cGf8AwbYc46TNOcFMCHOGFc5Z684UBwHk4cY1QGPeNHaiw8AZU3R6hEuK7xT5Af7xVsx0Rvzsc/lMu2RK8cB+l/WH8qZkQUxepoFtsPIlfeT/AJSbUIPuMErd65mCK9pjmiBIPHnBdTAUjoeu8d1WbV1VzjAmNcYFs5HjDNKFWghT8F+sY2gVfNMYRUyTZdJ4RKPrB7lowgDpoPK4pgPnHB10nk6PLj5I40OqeTjrFJ9oDAD677y3ybo8YMoNvXnC1RtnKt5Rs04OPnLElU8YqCCKymUF8tkwK+cS7PmZIyVEcgf7zX1enyg8ZDpCPe8UWhRXAJ3rukIA695WyEBKSEe9Fqmsn9J2zhINBS1Gl00QmhSUAAcF2hq4wuZBeBK6fWr94uXoEcmkNNGmkJlo8giCft2aypOEY04c4YYaGxPuQ/vC5mGkwBwPGcTrPTE1TGu8DDnyPOckccDBjr/7NTE8ZHJrB6ybjg11kEfxmo6hlmnFwKj1k1ZtxF4rV7wINuK4bBRpRuFCThnWGFQubN0cBA0VcKNTDD1X8uM5PJ95YENeMAIeXNBMQAFefjOANzE42DQd4G9285zMS853mNsxUSYP/wCBMFuVBh2P/wBA63jXecss1i6YxLgXatHuS4gNXebKJRbjRh82SN/eJoHox+UZL2YhB20HZVy+VG+wr9txwpIENg/gGQzfLjNu3cEX7yDVdptfDoes5RWGrwesNCJpGqjf1iHtS29Z35qr94VV54wNmxzhgENDSL/GFdqNoPODvPIOlPOBthwbEoH2NHxGafKoXv8A7jGjDfgmSBvXCd4aUf20GP7MkSviUwZQE18ZJlFDtMAqn35xjScH5x6E8BWeJ/eLUzu9YkASa0awJhEOXvAjlAN03MUemHsPBlQN5TAT4A9DKvGXS/xiQ2m0CAUHvCcm0JBNCgwANOVa4KVcfDBUkSN9xNsDIf0RKkLDqz3mmcAMoAgHjWATCh2e2/OWvphyD3rfM31kT+MdYSM3+Qc7y0SGE+cHJm7lp8amSc5ZgmHhBGc4w7wOsktw/nE5xzHrFq48/wD4N/8Ax4/+Ec5flh1pMQWpV3i8MWTE5ZKQvT3iaT5SJgd3syUMdu8fQ4PGHpcDxjkXLZc3Ydv5cMCM85JJzrDs2iwnRxhlO8NQNd4QQayY5Zd4OGMbwLqc5cE55w6Zsx5wHkzlTJl2QwkbiOBgZvEoaMdGowMRGLimv/kKTeeMxVfedJzjXYOCi/vLhTWj6yBkUntUj+BhvVjQecow4ngqU+Rwp4YdAOv1glV8GcCmVZz1iL7J4zqs7wDLvjjnAaN71cIqBh3e5/7hJKjo3OMULRn04RrdhAqP4H4wGNC+kIT9Y4q97wnYga8Me0Vl4FqYk00ODyHWbeaKOrxcBhMG07xNUplTRoXXeEfelXFuENfTTK6w6a6wgbYT5EcjzCIxI1ipYZQK5UvqLWWNlFNIS7cRCIuI3aFg0K727xMrcex2B/eFM8CeGBfLUOgHOsKVQqE0zn9ZaTXd4B3hERtaiPnxlOI+oiFDoj3gwLKwIqwvpnreELv4VPfs4TNadYJcs3DK4OWDHjN23/5u4gGc4z3jP/x5xJP/AIcZXjCsKxDbgeM0mOJKfGIcw3JxgPDCe8AR243Gy/5ManV684x2lzp9ZLxgNcmAAnaejGPlcRL6cHXrq+2AXAp6xJHD8At4sqZrJjyIKtXGAXNUHA1wwuO94WmamJinWcnWfDEmQw1KZpiRmbMSYphM5+dJrChTa1+XAtZvDSZAbkjXeOQm5gUOEh8G8fUzSfrHi3zAPP8AGWiamKFFgRJg8jB947S2R6XrCSgrt6yZoBZFN8zJZKKok3M0r0OkPepkXtIIH1ThZJ9T+R/Wb2orCPoTBc0qwiedk+8XS3OQuyyH3MJOhJKRaFOedd4RZtwnZWOFOHRi16zjVHkeMNe88OIJLb3nWLgKhsxCQnUmD2q9XjBUaprFDFRPgCT94gK21yEqjIsAqerfrEQiAi9J5sjuDUBjrSRHWPl4Bp2LgMoRguoGhzp/ON0Rwa9TE+0hu37xSCrYcb5cGoRHkj/yfGQjUeJwBtve81xwMNDnfhwLm9VluoOE4NxcJANlsXtH4aY4vUHZ56D5TnE5y3r/AOFiYIpMds2z0xxqzGiP/npln/wO8DxhsZPONJMLs/8AgbYgwtxEXh3JgRRxkf8A8xtWc4FSYvJZXzgGExXFPGGDsL7O8oskNznDxIVR3hcHbrBBvWFr/wClkRuBszIOvWWzxhxwmB/PWv6y3KGum8YZY3ePViYnl+MY1MFywgJ3hgHrIp9YjPtiesDnnCTnfMpMrvvOZmx85Z3kOe80w9pM55aMTlHArxgjf1gFJMSp6wKrxl2znDb6KaxKkgSnTxhHIaP8axmVIsi+R6wLbXaG5VNianRMgOtnUdAAflxoenIv6P6zm3IqM61ioRNCinnKELEBf1liKw6fLaph0ZpiwVcNRE75yUTZzeKZWhEEqjCrkcV073BM2VEDvG9OHGWXgn7xaHjE8hiVUu3txbo1yZ3hTjXOLWKZLh55wJRDBgRvAK8nOCjFAH9DaRjrlQ022AhI5F9kleA5xaSkC2/1MPvLEw7Oy3WGps83jGhQLNGMUXEG6bn3MSkGdCu1Oxa/GTCGMBhFBtUA6w86F3Vjl75M0ZHKOFwcsQd5O8OTgCYQ3CKpzhhmmJcjhzgObNy1AxmPHrBX1gnaazUusAJeXCFKqZaBDy4IEuLWizE4ttusGrInGWSkojRyO2MK+duBViUnaYZyJCbGRy8kizsu385M29TASvmvywbrgwAZ3lLHxiJb4yQGnOblhfR+cKkhW5CaMNBMJEQ1iTZg0PjI9Z+SxImfEwvDRVP0mS97is9L1/OJAHpAqeN9+8XrE8ME/GMCtRiPRYmK8pSIPbNT3kbeA0Sj2eTDHjKk53kDKt3hvvF4xPm1B+MKOWCYfK5fJ3jx3k29GQDF2PjAaeDAcU5OsAECLEAhhuWUpyJz6LjWrQt68Pbz+DBeMwpaI/gZIbYrcPWOj/pmt32UaQbDpw2liAF/AYaJU8mBnnUCROQXT8Z6NGDB1+E6HvI2UZLMP2GDp0HmxPsJ+MWq7sdJL+DAgnXGsBhNeHIrVmLU/wCM5SaxZPW6DyvjHeIhDp+cR3o9t/WCv294goNcZxOe54xd5xjWfKFrwg4GBauO/DybYbX6xLCQDEDhQ/j3kNmhCHyIUdnBglCyCr+lMBOqLg9L1hlwqrxhJwoD5AP4y/cQLBycAyykwNoJoDqoD1xh5q8ooAuygfpxTkoHJNJ+sPL5wJMOpgw7ZTZj7yHGOiec130Y0hlKXebJiXI//BtvE1MszKplc9pg2BnATEIo4FYkd4ACa3rEG8fPWD7Nchx9YfebC5G2G8JMcNxOcAUA8OFbcEW+OMGloXjZ/Jip42cUC94iizSYFd/6WJXWOl86wRH3hYgsDD/RoVIzEgilHZpvvBzIDDrrGKXLutOKwDvrOBO3Bvecd5xmZPaeDb/TG3mWlBfRMRsoIGCm3/fONJwUD0nHrAV+sBF650YQaCSJA4oc184klS1qnL8esAhC1IqPRI67M0QFLf4fOfRzxms2syas5wxqcYCncDxUmAzzkjvC2M2lwdHWsbo63jNTjKcOechATQNg8j2Zp8y55MS+fxUMotZse0NHxgAtIfLt/rCzOGhUADBsSSGwHJTIXTTzxjcrsTkdGCHAQ0jYDzxh5y6IJhR42b9YSuJbKOvzP3mwcdwei4C+NEb2Qb06Ho3zg/vU815/vC0BBrBjWuxzipbVE8m82w2PxMATBZTnCvA6Bp8fvE8ueSXHWnnGnxhlEFoY8LZCdRhD0OlNFLGau5+cr2dhkt9hW1tXJCzUAvDh38YSmzCBQPgWsKcEAlrTiIKB4V5zkvWwA8vyDvjCMCOw8gsiw9XIGY4jFOE7xSMeVDdiEHmece8DkUggK8v0ZoWmAgCE6u37wsZAtEKP7yL/APeOHHSJtNF/jC76AEJeOf54wmCFS75dP5x48NtecPeInE73muzEhrWHl/8AA3BWTDUExtBoyYpmqxbiKK4x5OcDiPvHQT9ZWrKMkA0IYalnXGUFq09Y2MfHkxVVBxMS2B5wQB1h3vETGTJMzVgr5w0+9/GBqex+8s08dZsT/pY8b/OBuJ4zbXlyYnZgwAPCXCIEWHl/WTNU4d5QA0d4gUE8ZuDXrFAveaWJgQ9416nEuK7ehvXlf+5cplAJv+H1/eOWfDsAVwyUGBpn2B65m8GG1ASaMvh4yvpasC9JqYOPynAuLefLgcYW5h+sIbJzOO8UOdpBJoZ0Mxymb5+cMyYCB5yrgzynODs4i6xmjtA8zJvHePCGIpGHwLHKboU30uLPTGhPOGAa9BdH+MdRT4xuBVfkD+cYwFlBz0P9YQWwkeW1ezAdtR2oD0qC4KDKNJs3sch+nDAITJgA0lySEPyjRKEgF7BjJkI5irdAASp1qXBuxANVU18+sEreUYanqUr0Zs5am0DOhInde8bbmBeW4mpwfxhNy1D2m5gEOx9B1ikAkx43I/WOZaoLhIp6njF6JM2xzZJhnD6xNvgx7xmURoeUsHkxzF0JNKnkl4FcdkV3YuK9/wC8WoQChlSjSUQTfIzA9imh/Sv4uF+a9A97tj9Ywa1Bs8J7OT4xOH1afuhDymV9oUai1ArJwYE5eBorf7cvyYx0oXo7ZZtK05W9u5g9YgcYTCbiBepz6D9uTg6cBEq0fAIc7x+rXcR1XV9pm82X3oLHHyI6tp8/OKeQBmnsH+BMagMXWXhOX5cec2oUmvh8YltcqYF3nBrKOMSULcQD82YiI6MEVuFrDAn5y261hboXEYDjjAG/5Oc/hH8YWNb5xHQwKJswcwxqszYzZiirwbmNNrq9pD8Bi6kL79Y610p/ePvDQdp/bJwJ3g1L9ZNkpjoN0xmmOJVBvpxe3c5B5y+XjBo2rg8Rd426yKnL5wAlVpelwtaN6eDv7d4IuCTbjtiCAodab+N945pc3OnAfPvLFyYQLFvXlOOMOhiRA+jWHeNaQN6wl60wGAD7Z92E5XuCLrfo1kiOHylDE1jmy5HyXjAizAfIo/jO9iYFFr2J/eG655frNUADA6HwLgg9c8M3+8VxpCsKUYgQjBL2ZEUKc5qIgeMBoahV4wyqgAfeDRo2mrxese9aFQIz0l+scLlWyg06S37wgSxDscKDjkRXEwrD2Tkqp9mYkaRt4UKLZtCnDipwClMleQcdh0YZbJEl9IsV8EZBcURhDghgCEr+TlKJxvBkqnRiAABPADnEnAI50IfnDB76fLiDYYUPeNMJIznECbwGwh6zfvGXjWXwNG31m7MnXkBwJsj41iFIpL0gQEBUbwDrsIg0xWAvIflzdpUHJJWw54xqY6qLsAOOpc1ZuecNg8ZLY4aqxOuAF31kzQomhFV7D1z1gPKnkIBW4VE5pig7CwJ2PpNZrzctwzi1OjC7jCK2zE0QC7djthMLWaOAHgs5XfGIxKIch4xkjNObNJR5zcLVQKD1vrCxsDAU5fA69QneA7COc8j2qPx/8LZhCAY0NYgxzgtYhkTAJA84EphD9Y4LAVZBtX6HERN4WgfnFNgLcT4kP5y2XSf4wQF2uQ6wgh18Ykoms2bnrlt43jNeIBRpC8HWLC5CkBPI847b8+cfnPhK/wA4HjOSHnFpq7wKpbiJDThBsN+sMk4B2lcGpxhzjea813i7Qmbga9MRFyBxBFwlVoQvj3jB1DfA1c2ThXu6dPRpuAiJiY3hNqN+c30LRDwYEPkAQIPXfxmpKRRtH2/WEEX7ADAigsZwcJ6glEsIkKyifeO194iRLjqOKAE5xaqYwInSPAMEo8YDWHwnBhTUyK3vnWbhd95C5KFNQ7wmjVjSzGsz/wBxp8ec4DrPKo/Tls2wR7b/AFlwWyN9PgLPyZpvAdKSfJOh1hUrV9otA6khOstoQ5LHzMGeHYfzhy8j8n5dvPziyAAombg1EwE6FUB5Qug8djPlIogAHs/CM1gxDYpPX+8GM0I8cuAglXG+qfjCoSAfvJQo6HphJ6A+m+cv+6r5hMGiS24qg0a99YvR3gTjKuIDHTfjJ8kIIN6HpXx3h+xQwAYHkqgbdXFpjySiC+zRwqcl2l4rg1ShIAgQFBybcMYqB5k4AcD9QoAdKOT94e3BywGmd39DE8Kg3kAvz1+cAwMVSpQeYwu8axhaVHNTwYAtOJMHx84dayrzG7RsfhH24+6ZRKDbyVAHgGbb6zNvZejNAqHNJ6vIMSLIK6d5EpwMXyxQ/pNm5640+scaLFiPz6T9sV696bYKGIY6VlqbZf7uP218DtBgqzDNb34yIE3ziRrZ3jkHL4wV9JMhDy24KIaH3MI42tfauRB7ycQmKi6cdlqPjLO2EcN0UaPMLi9AghOMQpL3GKtJsHeFHluN+8OcMZ6+WAypAn2P9YQMGV5zYzV3sH5w8HsLjbHGKoLcNRm3E6+suHlcWcZJvBvWTIIOIolfOAAlxr77mDXH4xF1lPD6BQ54d4nZRyKWKzV/zMXHVTLlkUUTyp4ww5BR47Qo7gMXMwpBFIOReemBjnYZSbClnDZiYYKQRaKSQKHLvF2EqgdYgFA0lmXSdUdfSO18GXFMbjygZiQzjAgh8econ9YiOuc3DhcedacVFGYKO7k7Dkx9LrObnC79MB6JA+3BqcxH2Mfxg3FBgc8v8YzyDkCdbfwx6jOAaik72bv4Y7FRE8+jE+I9MynYJHZ2J2YGWCI38T194cBzc6O96MbHbXWc3g0PrAYx9U0yPA8BqtztZwAum81HN65ma9ODEaNiibIjMdLz/vJg2xijCnSBX9mCO1QCc5cGisdBxkPLqewOMteoK824K2nky07zKnycdNJvjHdetBjAzim8fU6TAkxkUDghyUA976xgXWUQIa4BIgGhsf8A2wqmL4UL7yToUefZ5MWChQLpNQxKhilg4i1IQJ8V5ePzgbVHbEdA+g/jFZhoRAWV4DT73log2q/eOaMckhC+GL+Msbs5zdcJngYGaUDSFX+r1cLKowiSSfPHWOBWKOU4n3/nEyWQaUqHjjNWRkg1fGRrgMhvc6yeTLF0cvV/ZhjO8XVG/wD3GFchMHAVoTRes2LoBf8AJcLOwCCHkXTOwN0D5Al6p7yn1leo2qO1Q7Ay4Q2aEc68/WMYHzcUKj6GMW13MgpygPrJOT+IyuHBZE94GkLHGQhzgMuwHCQoER3cTgaDxgbE/ne8QfD2LMNQYxrXGPFNdvCeTEpK2a3MhMIafOKT6yOp3O+MFwc4VJgKH/o4eTO5bl2c4y9cMmJihhvzii8Xm4tesvkNuQu2LMcBhqecNY0ussx7M8puHFFXUF9VxqUEI49iKngRNOL8OOAob8fxk4gbJIVPh6dTHvgDXgOwQelHZlK0aZQDaaQy+KGHFcpuaXmil970uBIo0Jg1KgCg14VfgSIqgEFJxoAHFwRVPjIM5esWtDTi095dGehkCmNjs84ktdr4hf1icToOPD9ZMCYaZEmFV+KGrjjHrH4JfAXElexQD7YZHcBDUQOwNnPZj7fGDRC7d76yjWdLGSrJcABPKTBb7WaRNEwlOKQVxBeqif3kaGnDsEBrz/5g5rtW96G8EuNIhKc5ftcFZVlQrqImPwYnEUcDyR69MNFJ8fO8eABsd7xLdsk4Q0/GCjoHoRcBtBU03T8GOx3BPJhGYoJ8F/lxiJ6PlxFNS6vX2PxlU9UYviExNaSi0dGsJR+IhflJiYagJo8avneN5tIYZAhVyKDYmIfKNAGx8rz6xYPJs2D9PxiBO8mny/8AQxVokJn2HH5v72UwAXArtQD9j4jAvkBVEbBzo784UVVPRTaeQofONuYSFOwJteTxkue8VmgXyDNaVh7iZ64wTpEzdSAfG3jEGEd4LsVZ95KXFgCZwriHORuwJo6gj5aY9nLRgtAjUHEgVXBQo8zTFE8EbXTt53TDNh6heHzvXpMJmhoe75TreAcwKHCGO8IuQdR5mPBsKojZ5h4+ThxEk4hDyBXwAGoPGX3rokXmFpZS8bcEfrBpyIlHIgjFM7nnnOgzTvrBIzSc4IZzg41jixs63N42DLBgQbZrExOQQ3YXCBAI6Lr95okXDX1gT2uVcc9bQdZH1feLTuv4wyfTmydYHZee8AO8A8M5AOTAKJgd0684K2amG3B32Yi0+44DQEwF6w4WzCBnTCG4vhxgsLwTWPNqtHc6f4+8ZVqv6C7R4bYbcDhH5MImhpOeH3bgIk99feFQf1jRC1ECqLDF31KQm0O1VfFw/J8lQai0ej53iUgM1toXyVH5ysQ86wmejiGLcbVYYoqaMFo1Dc8XJAgzJWnevjFEhvAIo73irZpcZ4jrjrEMoSzcX/WLDm1Thyn3GWCIsAhwtwjbaMBntTHxiIZAPZz+8FbA8rtM6/PzhrxiwtpDx2TxcQfJDNod/c2fGBYaBTkbP6xXWpguCIly8yL0XvAPAxfQD7BfWDpNLMBVvWznSIl3Fr0Hjzxw8nIYMtO0qPToAagDhxCk2iU+spR5vyFn7xiG9nFAgLv2mDscfUP85t5b1exf7xJqKFCdh49mvFxKmIgu2EOVmtesutFahLdb0bwBPAAoB0RyXHW0Vd2uJUYdHh5tKNwk+t0BieivB+MMdYATbRTqub6FVMqavyY3uzzgkoVezrNNaxNKBx98feXcczvqHhAR6PGG0hNzNHhMdlFffbjn5zn1krvjKMGdwA9Ij+nAxopK2CewfeBW7pOdgL74cOtWfb1GkCVF3zi3LsNZf85CIDBrVLZOqMwekiQi6H0GT1kLkhDuhT4jsxd49EH7AkTcFOsVNEO0ajyD2ugY86XENKEo+4M85sw2b+Zx/vNtjCCbOx/eAiWgXPvEnSEB0IbjXryOc0VkGF8PLwY2EaHGvVAssI3gb0X02Ln2MThM/b4wyPPnISLs41k7e31iJBudiEjNB1hG3WBrsPR4uVwxZ10YcQRzSUTHoKG+28PhdYPRvNZ6yfhVPxmpha5FNd4DVNIJhFllmcXzm95SKnWPVDIcON5akwBoN4lgm3WnCe86dhGA+Dnf0N9mP08THc0AyGUjIUj9byR2h7U/Yken1iFPYOzZhke5TPyYvdT+gg1PkmavbxAUDQn2Di4+6HaNIOQk1ZxeMVrQQIORHYjyOzNwQP5yMJ6+cEMNnHjAh5TOgXgy4o3CFRDNdnczio7w0BGG3IClF1kHzEfS49pHBJ/AduBuUsCqqcrtduGM8N3zggjQiZCIcvBfGLmM7HHyYiWj0xuEIqQD1eHHxSLCMDr4wO+joiPJwC9e8PmcEQBzQ2cccYUEvYTEpHsTkxcyhPIV/IYc13+m6E7+8f1YcVc8hhw8bwxEwpe2hIDlFPhwnzCToAt5IvJiubBCiGwaSTfvH0hsh7QZM0L9Nq/nEBDpjifCe0dA9aGu/jAhNFxt1A0BZ41iWg2P1HmfjHebCuOn+fjDgG8qmp5pgIkDw9cYUUBRPIZPu4baA+sJqQK2k0Y7ynNryq7ob9jgogl8GDsWhMoWCc5jgfv+MbJpaCtiGwkn3xkv0UM0EI5S3dwRMIMCOSTS/G80bxHkcuStMerlkTbgNxbrc0IV9RR6MJbpjlWr8X9GTE00dibn3vHQQXsMEJC9XveVyIQx9QAzuMduqHiOFXjt+MK3JB2KF9gP3h/8Jdd0eyv1zhYSyXSAoEQuaajihhBaHPiq35MPLBya3xoR+TEglb8OCdlZmkOvh89K+OsUhQCC/lhk9EPz354xXqT0G35ytBPWGx5ewfeK7Hd2SqNX1DoKxcRFyDSJsR0jkysmEIlh7xBOb16yV1iOPzg66oBkvooHNzjtoe2FE7f2x/3hBWrywpZOK2xd9UdSYYabxoxB/wAYFeEcSQ3kBWQmQIXEDckskjrNFnEy5Bx2HvGRR3gwIPDtfGPf/g8jf7yyp5C+ceNJxywgZtHjFGvRxiAiD80zXONRK2nO0fAzdQKidenA3oUt44/1jpRYu0eWdYHhYbuCrRT1lNBQ4iYeAIHm3vGRxbEJAiRo9gLm/mC2A0kSPAzIvgolT0kcfBrqd5zdp8uMbl6EmSjiNXNbEmc1oe8UKU51gxTvhy6e8gkJwwOwpbm8p4Ep0DoPX94qAum94sGcFYgqGg4nz/eFohqLDAM6Zt0uz8ZqLYlUL0AArprEbYGDymFZP0JQCXyKcbGY3cKoU0UZzuj0hj2PlChQeQW5WnC6h4K481xFkIbWrjGisoGy6j6mEWAFWqDWDnRTe0PQM+ZjX5UKN2cqlBNg3jOkX4W8g5ps+WCwZLjsBI2AfkL1A7QzgRBtT0unrDf0ufSvP4xJBacqR3evWsPpi2Ij639d9nWMwNODb3f+ccOuVaV6XrC6GFewwN4iPODGLkOI+PWNbQuww1zvJydNPIYoiJScqV7hii+A0i5+hvDvdKHIhv8AT95BZSXJzALHz1lExK5hv0AC4gdasB2j8GbHJrgtR4QSebie1QRdm9f0/vCADED3f5OH384ircK+crvGs9gPBdYoAI4BV9AcuIKB5vAnOzD5yZIl1rn4dkeKd4rdJIB6b8ZD7ACESoTS8YRb2Px1oDjaV8GIHcxsiMelKYbXQhuTiHPxhKcGCiV7Ycd3JjHUgji2dip4Vx5QEMARBuM0nkTChK6dnUdYvAKdueW9P6xKRIaV2uPgB62q4pCqr3c5d2EV8Y8JRflxWWovNHTet4QwAYjo5PBwfeQarc1Q/Ak40gSzF7J9uKDSExOuU+8DrGhLdS/ODd22GtPWWihOTiuwJsLMN1rUm8MBjcCtCyCO82F4y+43MSpfOMh85enh/GLO8elcom+8BDhmqYZ0bx0UmrMoQ4z2c4pPaeHv84vTUHLcT6w2OXpy+7YZfA61r4x6fUyqwvjfnLX8CDNB4A9glHH/AIStVoC60q6RO3FZXspGeHwneByXYoX9YnIwh9h1y6FxJcBG4UdQnBc+MY8ZBQo7HrWp7MloMKBq5HOiMxJRhECCweIvy3B4hQdng6789cZLqYE3OTtOZ3hNauguYqi8E4W4ahKSerVt27+jC2sz2kOXoB+cBBKPfjEQ2GOlIXrKC8GsXS8D2YCI7FCnboHk8/Gbi3GUOQ4zeTEe8bsaLeX1nQE05u8Lcap7xINEBgbawWAq4xOojAEUaRHY+neBbgCoxNCtROHNVUAlI+BPkn3id4gDQ5PBzw8PWMMCjRTW0eR7yPjkQjojc9dfGL/oJ2E20n1hgZEM7HEgUaXBB/4p85vGbmNjBvQ6qOjo452AnfGB4F4exHOEPIgNM8InHSJhoEBKIYV0jyX3PGMWCqUXQ7eyuh+ZhRdqMflfJ3jjZUGz99uc6qBXHjGyoAc2PK5W6BxN6X+RcdkaG2z5fjAthCqui9OAxU4B184GPRyAIA6+N436zKCOjofzhwQRnCNf4J9Yg4or5yoI2V6wjy+x3oPoH25HhJBfHo4HIWnoPL+Z+MHE2cLKUPxvv6yjl1D5P4P3jciJye8mx45wbrziHiaVgKJvrevvGNP1Y1q8KCx5LlOdeenyAUfBywZmqiVXvxPw4UoRZhF6W5PnMAtCQOI4pO242H5OjWPw41iC+MorLsQ8o0UizeD8KsIUjwRIbQG0cMgJlbKV2Eux7uWZlp4r38GFCcqgWhUoX3MGyboa/GQzs0X6xsHpMGl2IYsgKFENEdmIW++UQfmfnL5mwabB/vAH7YiimjI2xtgdoa3MqHYIg0HSkuYvFZmjeyqtLKHNSKwTAQv4y4DyjI75wtcRJcKmrZ8mEa4JGDlFEl6yFbFQ79YGSu0wMEwdUXFV2zAjfOKQObhITaP4wrnI2GSkO8UuKzvxhlEp05FcKYIyaRwQmsTaZZHcjq6H7cd3AgJsOcW0EonZ1jXJjAX6i1xy9GT2+i5eFaPDBhhqeu1POlWrGiYr9Cd9AyvsrhpmitSfIHyR8Ykx3TM0+h574cFo8gYcfY4nhfzHR5w3zw1VO1m9veJoqGuparThzQEJOCnPLFePOCu+wBID8eesIMIIqN9njCvRiM+Je5goNkC2AarsOcG12wstdT+mRr+PW1VrTi7OnLI8AVPqvKvPJ3TeDwGbCl8XIgh7cnrAG0dV9j8ZS1UNXYq+/wC8ODY0wuDNHfGJodgvnBUE9r1h6DQvGrsaItDkXWDUwIBy4vJX+GQ4sxk6D2W4X26zXnYGpIoRlFtFwwEeQ9jghAhMH88fWUub158CKH3gTPFKgPsmNwAdNnzw/Dh0RG/qFDD+zEGg4zRagICNNqdXs+cGDhPyBHvkPOJp6lYiQJNiERpsttUH6sKgI5DaeR94WoEdC80Hdu3rs7xmtGU+F7SrXPh2YKW+DT0H3NU086ySMaaPL4/3j0Oxr2/zmrFZY8Jgj3YByuAYQIiWHGMjNhEexeMkSgyfE3iCG7a8OFYYR6Hf84HMS2aE0T7MAVJkuJ3Phx5G7HzgoGxfslP6yiQCuFq4hLqFH/fOQRpIPiT/AL+Mnagi+WP4wt0Wy9VmcX8Y5dZqURIgFPRFPQnFgCloI3aBcexveHDIAblUeUj0BxPfK1qBPU0OUSbwPd3yFEEC6Kb6w40Aw1UA181+rk0wJU5CwikUKjsmWITJEU+DWJkyUMEIBoSV06wxdtAywKKh/gQSUYaqSi+Wu8TzzsIBGvlI+qYiwtchle6A9vvEkp4VHtgcPmjEzSTRxcK3HIBwicPvABsPQHXANDWiEw01CRbIlklXfO8u+YqiTE20A2VQguBxJQTwCtNtALC4uqzbEYFUQprXxjUgCS2ak0LRuHhbwG5FEvyh+TYxMszhecV6L084zW7Oh6zcSeY84uoAN3jJQiCvWAYyp8Yma8ZUJDUwRt68470LB54xDZr3hDs3px0k6fwZ1eDPIyUecvEBUZf4qNBkcud95eDxnl6wluE/NvypchCVsS94Fi4S8fCOEOBA263cCkO58z7PbBSGjWrPOKSCggc0bjzj3TakeKv9sJ5jDShDHlNvl3iR4H9Nfh1+cNtxRgIQeHnTnLkijW5T4PLm0dDgV/A8YsZW9DpeHdNmOfdFIYPIAO2c4svMgI3z4uHCCw90Gl1V/GKLSW9Vqtf9MvW1QGuhHol34zyaUHxefBcYIJtZTcfRhR7Rbrt27xKwbyx78iSDsL0a1HNTOMKugDlMA7XJuHYdUCeRh2MLvB9dcD3iW1C7VTjHJoW55xDAik2q6gefWFOoojUtANNhS9AqcDFVU1rtd5sYVSVVqXp89ZM8BOXo/IEfvHRiJaFIDAABTC94JBOQdiN07xBk5j+GQDsrGBHbqZw84JNbwZDhoDzjaJTg93DUpQ0hleC/pzaHR/iQ/wBODUpmz6Y2fLntY/FfznBCGBUvvyxLwLYicDwj4+MbkkjzTUXKVWPlmbQIeiex/GcPI57feEHZdYlHJxPIM/b+skkdSOTiRJLI8nJui8uVPf8A3OLVUBcmct7zUNSsxPAjS3Q8P1npGB0GlPw/eSoAQ3UX76wGjAHRCYSiQ+QuGFTYI8/9cZwAFTtQGfr/ALjFmndeLEPmPoh5ySyQ8YJJEXnKoNes+eM6xbiWxyeLj+ovkWjgkJPJfODRgdlCHqS64cbsKO0umtQukzVEYpRWIJQLQaLkK1Cd5wFRmgVOSjgNKgwAKx7GmmsjXBJzyo7gEG7NYZFpxC6SQTAp2cMODDk15AhaKhaMziSIAI9QK1eVGaFj3YYZ80eEjcelW3QFdvEuRU+X1UciFGtHrK3QzHNVJG61EB5HGN1AyKoBiImT8OcaQScRQy8nArweRRpxaBkBwACA0GPIYKMA7TRrwXWCm24yH3m/4xAgCDrYonMoc4TiHxNVtugjxTkxmtiEmIrd+hhILpv3gotLHGYawpBvWAvNZhLj+S+M2CvnnAmjTh8lIDuHOMscMDb1lUPD+M0ZJz7xXCugU/DBQIygY/0B9UxkTAC+ZhvxgO5nwRv6w8UoOwD9uapQ90He0KvwdY2R2DwB/HvDcNeUR5xINEb4L/jAMV2h/TFixM5y8l1Z+HGdRqeTzfvfnIx6F/keh4/8xq4qgZK48zEaRA4D/wBxg3wnRYHfx5PWHPniU41e94GKi92OlCwThYfOTAqIY5l06nl6xd3NAquia4MHYuQ0/BfRv7w2fQ1qq+Oz1jC47bCNevnCzNcbQIHFQn2nC4B4Lh4eR7fKfwwCtra6Cp1tcPOjb0vjxjRBtoUXzTH+m+S0xLxNrSe0cSx6arDj6X8h2gIHGmm5jCVSDa2n7mDVwDWdw+RNt1TJ7SGTNIkcthacZuo6KHmnVmwkOsM4aNNtoFFQh0esDsNgYNoJLhap9YnT094jRtBgSmlX9ZZhrVIun5YxM8p7NzFkZ1gPJ+c0rgOIO76MCyhHJvH7y7z/AIIf7xDFD7HnEIs8fXUx3rXS83JJJk6BzHv6wMCsOOzqg6bYYoi3pvowClXrf5T9YVBnZnfziu12eMoIFofrGimgXrQP2ZzbG00SBTpW5BUUHSgwyzaoPVzcsq2UN5s2lZdxEbh7k2JyH2f6MWD85wgVwgGUX3HwB9BlVV0xkr5U/lXnN85JQt94yvoyNHxN4LJLrg2hdmn85v6qCzmIIXwWauW6jJuIFEezr3hAX3YERWsCgG8Ik1pknQI0Dkh2XZ5hFYW5h2gXBKKZuNNIGQaAkCWGJ+V7SElygHozTHaK0ZA7omvoKcIdZQfP/fnIUySIc1jXYXxix0nwIqnjiTw+jELimyEcAVHCU4MBX4ik8YsWXu6/gAgX35yG8Ufw07X6NYQyBnkNh0PVxzgsyBuJxGNEesuQUyHBoDUMAY1xLNgOl1EJvhRN4FwF6SFQ+rMYJ8jIwDpMB5L3e8AFKG6dYyZKFGAXiEXhiDKowO8aVb5NmLF1aOhhrXCLocunjAIDyZOvsP6xk44Mkqd4Ms94d0Kx9YWTwDGrY29YdrrD4mfHBruHhL0CNzZP7GKDWFbDk/Vy8bDkVdv1vAgrX6OsXhAsbn+Ma1RdvAkmO/8ADayDcOLiJIBCV/v4xIgKUEHXx84BEADovrjJhupaRp3wms1eiMUHh4t3mztfeXeiv9ZKIqBu7w7tJSNHyZSTsEpB6Dyy3FQDwHiV+1cve0Y2W4/3is2ADnnUPOEhIpWLwL85WNLQaZrb/t4smKgcqqPx+c5b0yK6jjZIaDxZnIg9RlyT5UAcYUqt0B5PDjKBNeJyXH4jbcMqsoqpfKuHEAXaPjFz9QL1OK5MIuIDtDg9uj9YSgRUc0PEIW7tMRWM6Ph5v53lA9G6mAS1OAW8ZZBWBy4owgRlxTgdgbwdSUS84q0bA+8V1cL17wAmBAvkbNzFzWKNo2+27iqBEAteT05diKACA8N09ZRKggewP6x9uMCZf4ZtimsD9fBMH6AcqA848RIqDeie0I6rCHFYINA4/t3txmakjUPF7mRsQATlzt4+cUQq0LT6+8ACDks/T+8SpI2Qh52wigwQJ/TvAQklD3M5CB12CjWApwB10M3cOyEWA8oLMAEIAoXb3mnkh2184IioNA/9YSAaNfGQGF7xXZh7hADZEvYMC8bUDbj8GHYUQeDYs8UwtMQajawPzinXJGSf+u/MMOIrR2Wjb3lsFVUNEUjPODSxANeAfXOu8WXxdtjQeFpjrWBs7oGxnRda4/WM1BzeKhsORccizAKQAAypJ5MLHAXo9KtRqJxtCOjvNgg7C61vzuisKvsHpNDVHxv84mw0Lvy/Rin1B1A5vyHpnExRvhqn0nPo30NaQqsAiBw3v5wBWunBRv8ArLxxOig0L2J/OXqIQLTgDtXymE7jhamgOw8FmzdwyVZia0kL8JlGNG8NfU5ws1g0ckgpXi94rhgemAAdZ1pmLAfC5DHlzkp/OGErHNlEQJeYZvCTYazS1tmGpw0fEwpxxMNd4+OnGApEQO8dbKIbGYdTS3wwAUFTC94BxqE8cF2Sp6dv0sUdN7+EmecE6UJfJ/5jgCnleXnBIlcTjvw5RWd3xmr9IFD6eMBHQaJen75uETR0CPSnN847ljYIePesC6Rsj3WQDfnARICkF8aU7yDwQk584PT9DnaK/esIqi0UPr3MSCDQkj+McGg9aV4zhOuluDCK4a/TGnatW1Xm/OEA+Wmi9nvJxZ5OuliCKBWdGclyXUrSH/GChmUc++RXZ8YETQFRsAlca95QNPkONzt5TjQ2unrvJVXtveLQgB48nrBGASbS/OE4TWtt6Hf8ZA2wRAUdrueMBAWO/nJpJFmV76D3IjkQWy04MfqpzoJ5jfGFmZUBv4P3lI3Cst6HT9LmnXJJOu8ZoAGY+5g/ebeHbhdmzq/Oa8EUMGI1bd+cGbhdq7Xh8dOdUOJVn66H7mKmBPPZlAYaG+TwYWfAcbxAnbBHUPOfdlygZsPa9AGsALPLjBtzjcLS9aTIxKBg4H26/OKb/nJnXLwTvJxnIA88BdDg1ilD1eyu+DpxHKiYFaTuJXab9ZC9gKnRyUPeaZRDkBm3xRnpMEZNjeiLJj33cJQY2bJo6d4wU0+GLvYf+YsLxBCDx1v8axu+AxABR6Drzm8OSE8OKkajkVACODLJh2VfJozURb+fWBxzUBNTZ+bjgaGyV7j1xMUCiRI+Wv8A3GWhAC2Q8nKuXrLSg0heQAOqpPQ5VmOE7IM6uJiBgrITB3I9cBMnKtABOktXYtHAEBW3K6xlJF2guA4m9nf0ZbAVi6nJuodgoQZSTwcsFq4Q7tgJoyuWOVtS8/OSTSBPPgmd7MBkutnMwT3ZCkOUef8AWSdBFl+EXh+5u4VI0kI5l4HfI+N4o2kzAgNq31j7cdZ1kF5vOCU0XeJFLGaKuHaBMUTXkQyblrXvGWynI4iFFfrAiCKU+MK7mL+8ayhR2zAKnXGcX3iHeYH6P9YN4TeBAwctIzeO5nccbyM+iA5JjRFQTdwFDjeDCpWNuKyryeDLTgI4m2iiN4TjDGPyFpH0D+DGyIanEPG/MXC0VNCddYcurs6uBjSBsmvvNUgnYCfVw7TGwOzl8jzkKClDYKnwdfOBFdIEboKfWDwqAgJ0nv1icwNngP4eMthHZp5muPeJaidDo346xgIaAVjPDk4wfPi2js2+PxjwnuwohDPLY+cbs+dGoR01AQUxN4a2pAd+usRAPN6feHEEhBU/eLcgSgqKphxB6w6fUp5HRAaO1Low2o2uQjVdHxtx6h6cRjSOoQ8MrWi22h/t/jNWpeHDkd0qEU5RoA2uTFAAMceTtPxjxjIWBcBkUZU3cUAu9U4y/H8YDmSj2Lu/UPlMGzAa0MySnQNAvB4uaFtAFlL083xldkSKx5O/X5XEcSh2YBsvhPOPRuOznvDZ3FmkHAAeSYprMngO/hvA38I0FyO1PaO2N/TmXE8Ae4B5wtZ1fkG+wfMo45ZpwQBBAAgB0B1nGPWJaadYVRs62BFb1nCKIeFqe1SvrCQoWDQJx7ZllXtFNcPrItpJJLoNd9+sDDRIgC62443rvCoGFMWECQLPr5w/ERR6NfeNObodGwW/A5DpoSlmoGuObvOfy62GiQyliwdE21nHzg6XcVCb48PrjnH6vdZvQfc/vFdUAuEEf4xEWWGUasKfWMQfmoPzKzgHY3r+fWEaACfJXwf5wQXvH8e/8YjsDCKPVPn7+caMy4a1o184+bmrZ1H5DWQz0HlbT5brjn1iD8Y2DWCAorxCb5xxI9n2fR95DVRVRyTj84iLSgWlc078ZtwUSsPKIg62gR5oOGA3CSoIIBsEdb5ovh0l8fOxo4qVBVOC8TFU05egsAr2P36xjeA3t8hf+3iZjbKS4DxrvvvIT1IgFB80BA71TEjNlUlsNBHXAKdgHBUcQ08lxEZqNk3j21rLAL1gqAHtxVRQjOcJBR3O8FvofOnEsKimWRNIL1hSgm3PfrGavCH6wMQm8+eG4Ep0A/Pf7xWxlp1ic3OMHzSOUUcYcC6aMNtxJ6IF2YLBGly6E9jcZmdg2mJtGZQEI4ACh4bJHnBio7NUpwmatkvk8l3W/V3nfUCbP4xUpQN87wdAAhShpxqSF/oeXG57CECbPlxh7fQonEfq5rFgOCa/RwgNrdigk9YBujG29m/LOMMmqMmhQBKiXyZRe5ZAoFJy2txIx+CmHZ2Ai8pLzhYryaKSJ9cZQS1M0/yX4YpsDVC5C+SPHIlMECZd0eubhDmtaQtfSnAV7kxQ7yGxYHShNOlCFx4Ue0Qjs3wVc+uMB1FRWuff9G3C0+AtKeJ54xVhXssPGBhE0FvjXKuEAH0mpzZuz8LfGaN284clyCV1qesV2P3mtWjrTjzROyqnWRx0Ae4YgA+cDg41gdKwCPmqmUzvAb784zGAa0TojyT1htykXaDf3CPs94oxwte8j61aHHzl0kMyBHEhFOdeLk+0RvvWB/PvTbDlJMMwOUQ0iocIsHgiYtJxrNY7cWTywrsxbArJRAaT7zqkoUA66kwhAq9l/PDhRgDXy84T8qbeFxwUb7Bx6ylNFRwD14s3j6wINOb24FJUENG1wLEzisBKjbjQIS1+scvR076wUAAWVLR3edzFBoFrTH4xI+AwDsSzi4EIYXc22vPOQVSRD0v6yzgxBVIAPtwZcgcagH7PbkG0hdePL4xhpSw29BfG8JhcmVdX4PPjBrkaK4wHhTycHONedAgBev8AOSAfoVPkA2+8mgoKsH+X37ytN4XZ9n/GcoOdPnziUDG73TFlW0t99V/rFug8IbXu+sHaCbTB4QHDYEEw54xwSY9UNBAUGKXTCYVKJYmkeHFQhxUQcHpUMiwZLEXdfnjJFopTDrTyfvF4XyY8AcIvPjvByLTBavkSOQxM3yW+VBxCoAOFcsYdGERkox2UR35yyrTxgmzDrBQWGENcs348ZAQCP4+snvCef6zbaTSu75zry9k71kIb+Eae8G2vyIeU95sMV524d+8VQfbm4Xa84MDJofoxaiYBJlkmkMbuykPLm5JVj0xril5bWMfo1ymGo08npxUi9mAHGBesLQ0O8bdEENRHWHnjdXsl65SYkCOIbBnHvw+TCjxqWjKTyG18nWAII9M5wqNIJIvkwgdCoOjg9/Dk2iQ/scKub2B0cj9cOACOkZtzs3MlUDQBw8+8i3ghqGuYT3zvAxErqBkPgJv6wbvDvBNjxPzimdMEnwcY3Bo6Dqb/AKxKqXLP43d9YYjU0Pk6fswJPDw8yHhJ4Vp2ZbVaZMWPIdxgeG8SzwaMuw4gh0DOcN8pB8cH41ilKl7L4Lw+8EUNZbD7PKecelAZwLnMJWV3Ivhx45wa1QhmtDpgsjebg6Y1Sa7uPIG+Lc02oNf7ySoza8HOj/nFk5KFCjiEI6GxrxbUAdr6Zc0/K0I3xv8AGXXsBCXfBvKCLqcPRuPo/OXX3RWbAuwdTIIvE2wp4WRLPrK70dkl2GcHBo5cepqxaR8veFylAQaAvn1zh1nGjQKEoq0xBLzcQmMMDyJzjJV71iS5OtWYIAQHrV/98ZCjWPMVDIgdE0/GJtI3UnEx3ocTi68Y7JGaPeESVPmv9cYlhYIfLim2kZyThx9Y6a3oBWA/ziuAJ5rRV/fzjjegdIMRni5WRsAkS+Ot4Kw3Qg5HR84K4iJ/DF6YXpGnEDtWBgH1g6qVNGqX1owqVikHgxgFqFCh24s4iDKpQnl1xlbrGpCvYBuOfQ5tEDx/3GHgaHhZDHwkdDjc142ptYJg0WrsZzMRDYG524YFiVu3JtbXxgFUoG23WA+mOG8aFTXoJSRT20s26AohRBEnAFfM2y8J5XTiiWAu0A2exylc9uJGbBy7pN6xDwRiNDPBs3yXXecyIOL5NOuiPjGR2lsSBIUWw1OcrXgORQVuEbd3B1p3kQpg+x84TN384cG3rrAKuRJ5nzjEmIcINwsRDwefGIfSBdrDvKd11iqaWgrfOJaoKTGsPyZBLoXxhPGwRxtP84haw305qXHJslejKTdJdEOs2KJqd+8S1AwQvh4D85tWWoE90w/ETwOstbyflgdmnGSiT3lqpB4qkchaJQiOl9+rQIPh5D84ZdcTo5fIafCyYNOPGA6WWCecVA5FUNe9uWm5dEDnrnr84sMQwXer65+8MUpfZdYDGjBNxw4nVRdWUiYsLhdtLYU88GupcXNKokX5XESzCDxs/wB4CyJo/MyAlRvu1H0YnFWPaj8jjQ8FUUJxQteDH4oBrbdj+cafTeTrAleiEdYbia4uV39YFO6DcHrDygvIEafTDtyUF6wAGm1VJ7M19jCB0nSgPeHnNN+8geUvFySmjY9PxgoyqRsEIJUxA2OsLgajxpHbrLgQOCzE2mKpwNCDYtvOw8e8ou9DTeQA/vAFCB4V96Zm3T1QXwA5ctuEOY90/V84UWWDmfnjF13aDUHabU428cLgPC/J5AGMgnsxFjpWPMHjE0k+qUFICAX58NpmYO0AGrFYG+xxGBTkxDQg3nreSnt5R6yCH4DjTmsOoKf3jNRRTkkPOVn8F84RasDesFKApqOKNjPN7xx1ICzrmet/rGdrodm/OAht1QrFKc4R+DYeW6vOsbmCgIvW+w37wzYkoWIQV/n7xMCaF5dzj5/nEtF46I19sPzm+UTQnCPCYyfjDgG9wdFOgHnBkkMwC32PHaAunBaEKieMbYA32zwYzFNpoKGg73twdw5uwKOQUDyKd4+9I1KfWb/AY9nUeerjoAtKWXOabpSYFguzV3k84NKz6zYCnt4DvCc9sIOsIWvdB8ec3cetg4SfesTwuSq0diIQuxsJHRxI04OAFaGO9IJv9DZOnpJMa3p8EGqc768d5MigCkNLfOtve8AlOfJvHls4mi406YCA6EbBPoMQ+FuMdAdoG0Kd3A83dhP2XtJMEQR08e8VhhrOXAVRPXnNQeFPL5yF1Um3Lh+ATQu/WGUZETx/vN7CDZ4c2gdg19uOAao/OC1qh3k5mz94FRNt177uIdQyZrG0KXHdgbp4w57eFy41u1vswSulAgeI8/GBJuRvMbGhNg8OFyqtoBKXLTBJeTWtZaQqOBtxsIIvsSIOvTGSKgAhY3p0PCfWD4VocY5U84PbFy1Gn8YFkBg6U3+7hroe3R+MJhLPA6BwfehKKvH+cOw6tqfyeveCZjVzmGAt1qKV8T3lVGCi5vS+9YADMlc9Pom8qiU6KNMI04ibAz84EA4C60H/AJhTyZPhVf3Mj2G3aCX4TXrItRCvQoGbQ4N/P/GEiyf0xDIjPx6YEV8Tn/TAQwb4K/GKQ0ABQaX8+ct5qHgUelBPIPua7uI6whXzkE84pWadS9YSraYkDgOyQIoWzla+tgexVyuJVzQjm87xY4SOw9Ucmm6hr5YT8O8b1WjrPBoezA0DjYP+mcqEEc4rgqK7wLcNA2AAaLw7SzjBA2yhUieOCe8euaIqyRDbJ5sAc34B0gKkNi04HOnbr0UWmGlHL2hYIcmE+kILcZPVVFYljLVhq49EMbw5VON0Eg940QTRF7CoSwSS5JYN1fLWIEwVdcfjFWaurR+sfCIIFHJlVITU6/H+cjKATkcXJAl0+v3M31TYtry+JwzxkBZjjYhty4Y1ohQ8+tw+JiDmZOCcL4+siNDlo20eA/nKZDQK8jvXR4rl9wMhQC+gRRezCUAo4FVtAUDehNvWbhoNCI+B9Ew6JSYQ8OIxzg0Cf4xlNQAfZ+c11I9ZNHZu0xB9bg7T4MXq4XYnCPRI8Efeb62ebKecBRDH7MdkIPBozkR5PXvKK7ATnEEotU0esb0GrrZgeUgaK9E8eMLDsoKr5Hp3m2QAbrqJQOiQU4cXg0EeagrsFFTtymWsnQNXhe/WJzUDmLweN9Yl0E+IF9l4NXEsyiy35UpfDk+RJaz7w+VUVcJQj321hFKHZSpFLlFfOJPREwjcRRBo12RomJTGb1/5l0ihwwoEDtUy2VyL0/zhCrG2YfTQabweX3jpDQ495LWTSQGX7mNdO/GO27YsInGeE4khrEUXCIuRvlescWcDr24bQhx5+sckVpYHjnCfbHJOzf6xnFkEE8u/OPnhCrl7zWBa4usNVjHcokXxHyfjCJyoWHh9MaA7XbhdYHKigN89zBR0B3dWY9Sv43m3EhD/AEcYl6dJuynOMVZC54f7JhrCcLong94MWibL9HvqYOBdZyPYfOW9ZuXZ8vX85e0WLoZefeMusdvQ7ySbZcVtHsp+DDcRUex2fEwxtJp5Ap8qXxkEgAEPdyaBXtjxBYbMbATsfOW2Lwr3iBtE7CQHFdkGLoXPoIFAgATwCBAMdgY6kxDE4zSPjFDlCNNw26Kob0WujCnGFNlrsArSKKJB08Kp+hr83JksoBHiHL6N4d7ik9hNfavxglRIwD2HE+DB2uhE195QAXsNGB85oux4mLBCLHjBABQDOF1NxRoaMsyIpTrzDTAlAAIF2ezyubYYK9d7+Zg9O2BtCWWQgjkbMZvkgxbVqE4q6IaRdaMxacORNdlHcmNeIN7QWX3OAF3kEyQmQOC1qPxrCBTS2HouGCNqLhqMO94NAV9Yy2F8T9ZxIHNRpQNmpy/ox3KjoBbt/OMkwVOzhxiCAA2bwEiUb4BOVvQbfWFvx0AR0dryDo+cIClHent9esbq0YrpB/ScZCOnsj3+YH2Y/XUhHKeiRuWc4fNWTx17yj+gYxQppyS9f7xH9aBolT9mOop4mMhIPjnHheUwtjdI3wWOnUzgnl0hwnZjPNqdrwL1+u8vKm4dJ6wENXAOPvDR4daaDxiXoYJwezKD2KvD8GOkor09YapsW7bfOKFCkc10ZPaPYNXnLnJs3NZWnNVAaYGwRkRmG4IEqJ5TYHUTfxjYGMMKtPPrFhTAXHa/K4NoR+DgRFTZa9h6y+dBQU6vlwBSgbfIh+msHIiBJzt7dUOriuiHffD14TT0ua395tF9GCovthCJrJgDXGlqeZiCGtpPIUwBQQR+TBSpaYSgFjgXeL4FxNTeGkYthSOF9YaGiQA7urz1cNUAwwno5bhONQpD85DNEEFds79Yyk9i0CbVzVdHAYFFAH5p+cnenPyXUfAX1geYUcQQfBMOJu3Zm0dYfLyVwO16MWzOK5k1e3IiAVo7clq0Ol6++sMCy3Z55swWDsL4f2YF/pADUO/1iFILYf57MVxDJNeZvG4NajHc/wAY8nc4HeBMcWvO+crS2Gnod/4xZ0xewI9qOKWB8pQNHKgAcrjO3QUR0D5D3rRi8tQdleztcj9YQ0nrEKU3gSYHtwVIjQaqwFdGMYOXLCPYSjtUEMHUXJwEnhV33zklTJvoFPgwAbhcETVWExKIsQLaFGad0Ab4MiEeb0fLgPiuCBcgELjR+ffvHUJpoKmBO+eABcqNVbo/bv8AWCCUcBF/RiNo3ab77ycaqW2zGUs+tRxVAq7dAtuNFHuxUj3RlaxABL8K8b1gqtbbHI3zHWaskKHCO4eUMcJjcMmgXh7/AB64x0ApFgeYBZg+BNeeg0h7cT1NIDoEZ0IV4wMXiPisQzhwJRoOfWaYOxosNdY5G3tHh8mKpzNgO5iAFX2KmUgQczZEAeF1+spE0SvhziYLo56TJBLKs5L4oH2w0Q1BsFwPB3Nm1fLmqKNX1hJrgkfCdHT9bxNqDSVeICHQp4wBbWkaHrIAGyTZmKFC0OA4X7mUPLwe1gYBB+cpr7TgwVsEQ8ZoHhII8D5LlyPKYMKQpCJHenhH+8jKiXJ4zj5OvxiOKl6xLt0YxQTbVxElUg3RlhC6DW8IrRvSK/HvEm4EhEOzY58zC9Eomd8KrPCYqaVlo2kUHMg5O2XhZIYQ0GJEdh75ycugcj3DA+88+VzapEYdvdy0KEnR69mO64DCujs77ysV0qqna2Q3OMGZipFFtrY8zvAi9zQvAibeaeQd4EtrBX0PyorSY2lynGHpuxt9YAAlMJypHlxVcyIYgCyABsg7yKOA4YqgMN8v4DBqLtMqpxifm5tI4b4YqAwNJFdc8Ykq6GbTFGDcEvaEh8VGOLpijSaMsveA6E1iYgZ1rzirFUNHx6xQecvgUv1+RjKghvVPHxk0JPOJv8+Hn4DlcG0MEbXh6f7yki0ibT/C3K8SOyw8TrOahTbGnxggWeHedaYLdDfXxlUyL7KAF7Do9uEwUTUbOz+8YqvRTj5xF5CN7Wp8/ORg6Cmfj8YEQ0H5yOjSCnKcYBAlDnw4x5fiCIINNEUhm943KAQbwqB2ofrA9WKxbytRJDZJnX/kxv2+AmnAQ70yfgwp26xk5KmzgycYdAbqk0VPQ6w65MhpA0tH3PGJrgo3QP7uXc551gSoTzF4/DAVyNao4LACsHb/AMZuk4mgmkcAy6kshxl33/G++3LZEhe+MH3o4G14fOMcC7eM0sOag19YrDF1qz1l3UpVOnI4YAmWwtfly4jYqqn2b12by1MUOF4JRDhzZ0xE0rKHIfVV9247WjAG1wuz5xD8tPJIN2cK/OJl7j2YPgEHVdYQQB2FlD+80wJEuAt/OIvrZHcDkVkd4I5pQdt7xu605HL7xomjsvODREmy+rzeMdajVMfQZNUJ7hvyTzkL0K6RQuNFmB0OIdU39OBE7NggnHs1MSKIuztfP4xI7RvMRaiiiIwxJcKusXZ9j4ManC00PIaHxiu35wgK/nH3BGodcnnkB8NFMrlFEByd5E+wo4PZkaHh8YiAk09wQ3k247txoMUS8bT+rm2SOzAsGTk4ymq1mAfk8UDYunRybN2vBZyvTwmVpWVV+ft5MdKrgzhcXtmBZoafJ2+0wig0PgevzihcgYeA5B4F2INjbG8feVxEF1B8tHPabymhaECag1aEkEpLB+KKF3zdop3crHTd+8VozwdPeIKI2PONoybRExMhqpYk05cfkQ0CWb8Y/QYnB3tXmPXeaLPOG6DYh2O93jG9oPC4CVWWtqJdK7gLlHeHHkyrVI+sfu5VXCDZ6BZjtqpqMQIt9LvW82wAKcBa/J+ssC8bjnPJrGhFyIQ3MsFMvTdA5DU/WJ0JjvyH94JBDw79YrWu5cCXfXGPTAoZDxTp9YQjHXm4DXnANyLSm0QeoAvtxXthW37xer0BhDlOAOXrEhG4J8Ls9uXvxgyJ0/jH3PXCBi7aGCvCjhAsAAvqJQRqciDLhaiUUHh2Q71xl9bdtNTLCqIkNLevxirg5GmBQ/NT1msk2UVH/fGK0AqabvjAvCivN1/XOFQT2GJO/WSjLGLBzm7YhsykLivX4HgM1R4AY3BwxTmYZGi83m5KCOTFRWb4zciuVsUTR08iLWPJIABoc9CB4HrErFJDoGF50KZcagFi1dFwzXxhOjRrIw3xivoyzhKX6f1gUcHscJ8p+Bx+ahevXxij7oBeV0GBbd4eewKUF/dw2caytgnkjk97KjDV47+saSNdqXEgR8UYwTJoqXIgLeG24ZKoVG4vZgHu1DtwMN6BnKd9YExaaAI3Hk88bw+1Qu12g87+nOnDXNKZMIUdjSaH5zePLjYi1dM15JjAzFEEiS7gfb1wEB67mRINyo7IqNwQScCHAnB65tydfKxBih8XkYO8auzhVtNcEp6mC7E0aZ1XzP5xFvtBpfxkAKI56xEaq6RXGsFO9chz9GFR40ARHrUE9ZKdEUAo/YGb0OkPAyr94Si16jGm/hl0o7Jep1g8Swc1BcBWBtV9TBU5AzfJ2vZHGmVXTfXG/EPvF+3Fiwco3q94IUwgI8Ib5QbPjWOYuNCj0uXXyCcY2sSOi8gdZyAFJ5if6wqJPywcUwTCkS4CA846UWjdc4bPLgZyB3yjzvsMg7QwOw6cV1WhPJX+MiA1grcKJ5O8F5TQPHH8YpnD64IPb1ixtmHTTvFDnIf08dmK+a0FsLaLz3eM1P8AQI7SDmBOFGV/GXBurpDymuLkO8TGYh0jjoOF/bO1p5eT4wPjHTpzRKIqLZ4wvvZCkbzMPY0YFA9hCnrHpwlAAQQWXNFCuVVqCtCUBeXt6mN0iwRhwAF8Ddjzll/T2VHexwIIFAVlXgxcnABdIBnEY7bJHoM4NHw4suwJVStHWiVxsyAvHHrEdXFLnHQujiYCIKZM2jnIpo17xUgpaJ+3p51hQoGOxE+sP6xq2vLgojMth9ENtg7l48ZGOW4F9xOqIm+sOO0haaqh7mNSJGePQHX/ALg21A1VAHlcj2I3gkRPB58u/GBS8ViQDWgMEqIIqqtDvZh/WkIgLRgAZprdyTYEAo4IIEJzrGhbda1hz6MNIe9YpsahULk+l+8cjgBpWO35J9mBwNpTEfWPsYTXEV8Yu/WaNZR1NFdeM7Ynki94+VSrbRY9awv0CDdSPCoPlesIAB4Dx1hl4I6PLetBg33spWtPhflwpyQWIgXJ0x4rgPYTi6i8hxOahBBm1uClG8mbALsw+4xWONjpOf1gs6t0amnU6eVyyzrWae8CGUU1HCxnhRy+QKJyuXENesKI+cYSAhjGfo1P7x9eEW18suT5ibJNehxZONi+v3k0vZP7eMI3z16+H+cDQqEYb5UIPcfjLvuFzAK2VzQLzDCe6YGy4KkCuvIUZiezAoUuwxH3v1h5xogoQVB0VHjbjGdbKOQqDyp+MTqxdrlsetEMQ33wU2FPAnPgxc/CXhbG+Ty+3A0okfIHk6PisUFOQCb6uRCjToT/AFjMGHKM/X+MdCErIQfea6HvRHtyhKUUFLermj1IVtOBTq3DsLIWrsZ8kw+ANhES35zj3gNwYSqgtK4icOE1Evw637xDBgQOJB6PcctYFLPFxTfWuua7J6dZIcOaQOx270mn1j6cQRRyI95r9grpuUOg9iRxwdIDbCK7PfDxMMa1oeQ/vHdpJDy1YG1cSxOPVHJTXOso0dGhiPnA0iDgG/yEfJ2pjEVLx34wqu/rCCO5f3idd701vDOih1UXwBjcr1zL0Oz0esO3VQIL5C9+MekhaGNQEBk+8flQSTbVKHvcM4g6wN1Rs2odR8uKGqaa9QdXTzRyGB7VSwo96cEJR4NDjKDERYJscgoaI0GOhw4VlqJS8UG/RivbJVHZHBONHCvWWrZQTS8hF2jRciMRMtgQu7tX1jVqPQYybZIAVFvLtopOrUMPN3rUxyAUKBeZrsJvyCYydp8BXggCe1w24Xk0q/JWcGNAuhXeEpzhiJS5yELm041hVFIM+S4pNmNdd/IY+MKRBUY4nZ/GOhl3VAXycJ6yOkqEIkEPI5EjElI8IPDo85pzxIwDzQKqAN5Ko2IOlvraG/eKPhROd9hyJ5xRUtVQEV0saHGKEE1T4caoO/ziYDZ+cbzZ4gP8ET3g7VFTgW3JGjpXeJSA6YNrR3ywBwJXlxvrNCWgHKg8YSVdKO11gJKf6ylVCR7X1cftcAE08JgNo0337xC5NS+MKS74xblofLofhwS47Ai4VNmvQ/JsUC81wp2TRQBzPlTVpq5bu748L2QFI+G8s4UhQjQbtfMHD5rCdCIa5hDfWsnqkCjs3v6OALTLrwE/xg1YyOn9cfQ4r2kV8c/u4SLiWRULTgF7TEw3J+dAaQAVgcBgAD1leXDF3+Mnh95adUwYqlKK9JsxoJgA5e3XODywuk/XGEJCOBD6MurxjkiqdQHr8hwyc2gJBLXgh8zfPjNM9tBBfjXxyTesXO4D2WseGVc4SZQICQIoFDzExB8pc70AeBrjhxHoqr3Dr5y4S0gBiP8AsCecOAWRWtAOtovzjNBCYA0J+MZVBhoENX94uIRai1xe8u2dMDWvPjJbQbdK+PX4yQxApzFx9CUh7LWcaw7et2LBLPoy5jaQOOwf5/OG/ZwIg8Sdh585fiVHInZheuZWyR0EB4J8YpwtDQ0trfG5ueXDVrzmpLcLWtBwevO600HYc3HHDQC08eL3zmo1gC9xH2Y0u5DyybVn7Pw/+h1hse1J0dm38YRRXzgtld5AIusOw7DjKGeC4pt65IibubS4hKqHgSPbbzkeNGtdJz940U+URQfKTLRREUzXKUdidYpHR7TircD9Kxi7aKClQ5K0/GBsjbU8SDwusGVbVZ5V8Ezcee3ngvO2TgMTsQhC6bd1+3CPrQgUgcXsPXvGDxQmzmk5O6cKnjOfMoN3p6+/zh1ELt9tODGDRyyfkMWcNtNPP3jW6NjoP5cOvrwQ6ukQ+UxcsWpqvmCp25xAyFVvRTjgHgY5GOVAQ42MvBrAunxFvBaaNFxYXGN8IETWm8CGnSYMUJckEBNo2DuuDaKioElp6jlNhIB5gv8AWaSa7yCR5WpVfrH2qEZTdF+XHTBiNjo/BlYoAUCWT3pm5oKJy6p2fI4iBDauTiH8ZKioV8gXgede8DpGKKbBZU0KxAyFyCABXT5ZX2WOW6Rr8Hf/ABiQa6VQj8By31gBhhguqpYFepMqGWcnnbf6xiSgj6Iftw4lcZYyFD5Ih7xpj6BoTsO8TWlGG23DesHHCrwfd1NOGBQRw7UGIgI+QUmCyIcrS9HxgtihCTDqmmvl3jArOMFhIOFOcOnhIv58YlH0kCAunOjXnBEUMJjQ0BUM++llCAAJCpuRKFG/J4tBBl3cG0NpSFaIGcnptIu9NqlVytaBvuQ63vGzjc7RoewQvYuGw9C3g/z4+8O/BVlnW79Yi+ci8Ib8g+VlySl9lxwir0ZjbArE5dNbEip9pkUB+TN8/kwqp/IyEPxMpB1hQYFcJP8AhwXRDk5FxakclE/OluNK1XvEkrjRr1qXzrHTOo6p1yh8OnjUwOhLnIIqaSETkgmItmysjgAZpOOycYu94IXYJUWDS8d5PeYYk03+cB5DC0v5CTfyEfpm6tz7PkEi+RkPuZFJKj5D2PkYhaYsGfXzMLuEkbs49Zr5WgLlwpLSseQfRgM2PAij94IFKULtHHGTRdhdLMRZ3Q2tOvpw4Y+taTYwWkAAsdnE8Ux4YPI63+yJgfrAgoiK0KOkdOX3NDOWbiwchuujF4sUaEsf4ZDvnE6mnWNH1ywdkdOlwulkDeYB3/jFQdmQm6C3gJs2cLg402Oi6Hp/WBJoynXh/OXxJc9DFr447whEZykJ7P8AGHaBUQ68D5mWroUaL7GOVw8RwyL6fh/3micqI+TDRzAAI6SOn4cSnsnGBkdyJDB1mjfSq7yQDYJgQkHZpwuTknvVxofWYeyTj85aBJHSH9zLlnByC8L1dfOFLi0nIcmCAinbzNSeLM3mrQWh59xxJiJNZ9HFuelZa9EcVJOeHILkLqjjyP8AgHfK2KU12e9cYOm1QF86iPwH6y3Tcv4IH+cMcmFBnO04zpQZeKL1X9MpVgPtORIKuE24IeYUvyFxoPyY5OUoQgD6OB01Zh8+6IAR4SiBs5OMObFKUECbKU+8CKIj08iNTT7MeoISKAmCkgKdkMCeiRBQpVPEplu7BKYjNk0ANp53rB4hQFWuKvD8YRSSvp7axvhYi2KO0nPGXAggYHCo9ZH8VPwAfLHJL478CoLwGb3mzHnI1h5A2yBpAwMAo2IsX5v6wMMEHLxTqowweGGIJQW4U31xhEX43Pk8sD3gCKhDamlkfsMXd6wbQAK8mDiBX2YoeoiFC6vOtpwXq4IrlJEm5rG8Yk0QiCcO4OjnK5gB4nXyNa8OzBCOB5OzzMXC1LFp/GMluI69YYZG4Nh5/wC5wotEBxfOIz2KbD5uIMZA6C4OoB2EniKC61d4Na9c+5EaAtqdoNZE6lbtk6COAHeN1j6g8jpdOAHFcj8TtBGTAIIsC4XU9XHDcXNqhx5ZrWWlKnyY7X/ucIfWEoh/FGMRaS9Nj8oYwmUsF0TtICG56YcV9xMcTb8MLr+dzZ/c4QDc93L6eru/4yB34JO6c/4stZjesDShcrZKi+MCAys0MRtvtke4AFLs5vg5+MQZBBuApCiJwWcXGqKaRBHkQBveuMtYBymUOjTozcWaxolkgNRUCkpl65msTT8oyUPcEO74xxvmqalD4Vy0/wA8xUNmq/GBs/A+83NmbGoTeHBsL0vFXFuqL85KYElUfh7/ABkZJaBY394itYBBNe3IhRu6Er4whYAXdPjFx3iz9R1hBFEhano6wwihQnK0/jEPWhHMNy+C2gNWJv74wVISAG88tHhdX5w9xVG60BoFaOqCYN+ikGwCdLR457yDVVFA1oO/k6fWKbzfxQOEXBA6TtDz58YI9UFJAdmH0O8pmQE6KHRY865wqfkk0u9/xkonQTHqnb1jYshCm2U/I5tTLh4ET2KD85beKgQrfqieU6JlS7kAHBPD4TjF4Wt7qHtofKXEUdI/LR/GClME/CmGmUOeb1hGCA7OVpX3txUJII4VRpHscai0SUwtuSUegM1wkUh8j5IDziYm9ur0iq+KeMvUgAjQE0HTx8sSk7U2vQHtB+s46B9D/jAoAAGahvh/7jAgbsKr37XAQ0oI0OX187kyrvSbAjy/sDreGDhKhL7wZ0svjLD7IEkRHYnh8ZQJQNG84higFVR17xFjT2o2N60KfG+MFaGqqHZ9fEwCwMN6tb83CcAKRWMa7r+MbEuKk2DiASvnWaD9OiQsaBSc6xKoDdXQdutA9iOF68GbcB+OD4xGlRYwabKPjBBFlSgcW0coYp0zwGWNCkax1D05Z3RqUJ7xrrabmrr2KYH5UKSXJvT9Yd30AX78OHdxkLQs4FZTJbzaKbQ6gEnDXrIcaGsNya65cXoUdeRPQbHQyxe1EBoXQ/j1iF2BCtJGnJEvxjtbXkWxe3X3vBKb2DnwMRovLhajECA2qdN+e5j7dKBnE5X2u1x4tdDWD4xUNJ0mIQYZ/wAMrJOAC1yvrW3wMm8KaiEas8OE/lNHGu8cinCIlMoPxkSn3esEWBVzRpHT7wC6m6HQm0tG9iCzLnvHl0Y97sWHpgq9NAbt8mnlw4bdGpHY3b5n4xMFUiPwxlByq7R/Tr3gkhNminAev8Yg3PzmStAryA/B/nC/IQbonh3aIca7uVY20OqDI2ILyvGQZResIMFZgJXWXY840d76+cQG8iZdsCmaLKkrkLyjI5cDq4o5j/pMZPb9c2eO8GeI43YymC6Vsu3Cr2mMCkeODZuhjUy13WgliO6gdTvIO8JB23VNk2T5ZViFiEwk8+QACWYYTEA5wFnI087GBnEV/AiY2NGr1rHC7xAiUVWhKKCYaGJ5FJ0+Jv74xuSzp9bB7+9nlyqkID2NhHY/OQ6i9j395EMNg0Z894EGwsSDPf8AWNySyEgTvGg0FRpWhPLkb9JKd0/u4rUuXUJef84CPUSjvjrifxgFyQBN/wC5lPWoLvgU71K+r3hZMkh3JXKmvLkMRSCrcnl2kHk3ow5+keUUBsJZsTjL7JEAVtnv3kV5URoU3rY/Ri2SEhyoUiMW64+M2LPdwnRuqNw3vG18tHRCK9KBvpO8Fm+ICMf3kfsgnJW0PsBwSZYKsEZzwjcaHFpNP/POA1vBOET9H1k0UEeQL+lzYpEF1HAvkt41wX8YBXj9AP8AWOiQcPIGBBwy8EBgFWgAPY6cYh3/AIcH6zhO42vC8hPN+cZyC1oVjuzbjZ4xXM1bQqvjlXj4cKE4EVB/Y4uEWAmHodvmc/WIIIO5Px2N/GMCNBoE5vzrKMtNCzh5PxzrOIlsEGg5QI9heTBJ8kTjzjveFuIPf2Yh1jpm2Hx+dvWQEu5q4cD9cYCBLyFh8Y2jqrUt4PLz6zdHYVTel6v8OMSeMvnA8jrXy5C2rsosymgr4dYUJ6lW8v8AzeOtKcjCbTEFLA2reOa4XBUJXhrNNwcjSdGT0xYCYLrnCWpFCkKO284MQBXYaNfXGcbCApHT35YVrsNglSIAiqcmDji4A1YVqK3eHjGFn3GSoLfHjhw64gWk2RJABtxe4SO0tUCp8D8YGrQB3dINq5vX1lLN7QbCw37cOfGm+QnkQuR+OEbtAfI3pwDq0V1F2q7XAzhNjlApzU5PJihQKWPGCjiOEDdY+Nb94WsIVrT4f/MnIcE4NarwY0RnWr9Wd0fs/OsGVB8u2bYj3Ac2cXZH9F/bkJ63EUAJDQHJE5w8tNoGVd0quZJk17k/gfn+c0V6A8LCyGBfYMtzWqiQHXwzCLAIggfX1rGkvC942lgUU2y4CgXbvrAzt2GXkCBGdXNwABYvBSpzNZDesa47yjXjNpPnLpcIPHvAU2lD7xHSayQSEHIEMm8+543Db1IbicAo06glvMwLJEE+GBeS1WcXHOTbgWA0YjBetoJdiFlBREusrH4VZJRwFUV1xxh0gVi8EDiNjTBpi7mBrvBrCnf6zu+w8JNFuruSYLYMA2BD2h588D/TdLeUcFeusj73GgT3vznIbgNjrf8AeJAa3BH0Tz7MffFsp7acDxDYonzlskQIDwZTEu0utXr8YlQSNbDwfL+8163ATwSPWDGtYQES+VxPzsCrfg/8xas6gJdxNImnfDm9SlOixHTVUmoDcu0GxVgaPRppoHWIjjUhokuqjxwO3OSxQQ0CC9B0BQYYGgAycJ4DzcXeSU4sFpW4wERyeYBD1EgBDvlMYOC3j7hedW5qm4xqLYJRBs3veRMmBRJwe+8GnIDinCeAKJwMcSRKdDtIPhIcx4yNNB1ErFdpVVeVww8IV8JgwCgw1FfkTGkEMHkHr94EoO6eF/WXoNI7q4NSD03QCnhjH6whk50Ye8aa+cmiU/PfsYBaohygs9guBjQBgz1NQnpTIsN2lDB+H+8OLsgtE7Sf+Y6mSl25PhrQCKp+usOgpEdByS++MVXyPdU7fRN/WDM6TaerpUB4QcYhsIJd91+HBg3kGNNTeiGDGhUBPZdB2EZwDbLInesMEOBMqk0eecTYxFXfDJ3U52HrHvS7A6MHZYI8YxJZAKAUdbh4aYjaBTbY018dY5bQHhOZgCeUOx5w/cEDt5cUlIo9uOOL5wYtkURbCv7w4vIRE4I/xh1vSKnAbozwcuL7FQX2PZ8GEpUSKKJHOoUbMJ7IRdn0Wc8hloD2BC8rdj7XEBTzKAc7mnlv8uNwXkAWNOYaXo13iyyAYCkUt0dd24mRaEDpQclhPzgRlqN6p6B+WrgIncK3FprY5c1ShtFbHIBsCA64040Wgzphx+8ZYXF1iRVxOcY6YQo0Hxg8PKsfDrB+wbZkolRg25rp9QdYMJIRgJtr3kvSlXQjfYEdYZ6ywVoejx6MJPWW6Nr+cW3N4euvnNNXPsebhBoCJ5VQX9GByIgq+PjC7zgrwqtoQNyIwxZqZdBhDVF9jDRkdnACdIIMSbV24As3zgCGbMYby4JA48nO0fhkoPRNdYybv5+c8jxVogJw6cVoPO9ZatamShqIiXlN85m2si8bsFA2V13TTvdxrbUUW0dCR84K28CF+GHcuhEmPaSTbYqJSGiy1mNvQkaagKpA3p2Tvo18Rlq6XS118OLLFbeHYbShDg8Gaa8oxF8ACR0AypRYV48xxXqPQvabE/WfuKJw5DlVuMH+QIb1/YYp8xY8nkuVD2ytH1hg5YEqTzsT+MKS0Wxs1yDj9icAHYC53NvhxlEKLVXInHDEKXQPjm420ScKvI7vi5b8SPwtK6NS3AWzF1HXdKCkUYUYZP4jFBmyk0VA1zMHiq2mGh0c31cUPkRpFIW4Rgcm8JedwFvK5bbvpxs2ByXiHZ8jk9oRkZI+ODR3eMLZhk/b+MkF0j84CBhIfYfhxJCnBgDjxp5HeOBu+GlyevHvEdAA2QRGYrJhK2oX95Doij2wB+cfCOxQJA+KX9Y3QDmgVfoMGXfhIK/bj+VV3rLX0Pkjl8Yk7bRDhBotFKfI/wBZO3gDGqgLxRfsxIGlgBLTkaH4XGTuCA6WnQrumMmnm6+T3/GADKbOh1zgKhsRQqhwbwKsFMV4Hcf04xCCoVJITo/xlZJ0XU0nqjt58MdXXDk0N9/4xqO2b2L9jjNToAqnsgDyAusnkVxoE85W9kd/zgrekdL3+TX3iQqUgramhemwXGrOBahyF3txetOOqFDBgA3YVHBehiKhWqVOQvnIvaGvCbX6w5MsOyoBPeSOBB2vD1zgW7tJI4f7xCIlopKmGTwhDVsFCGxvZvEkEhBlAqnhrpOZgofaTwVzydptN4rY9Rhbp8g+Ms0L369uIBDnYYa/BLV1d671l8yx4oEHgAHtwTbNeHBRTfPrNvWQy5tTwkDysvqCeCYrq5JvDdwol+cOodFTOkQ6HjGGwSzWlwMSgNKn9Mu8QSVICfPbGbCSJPyJ1kdox9z48fxiiBwNzh5cXGjggfRMFFRAqvvbm2NQX3gNqh+z+hi9QM74Jfkq4raOFOHTPjFAI+Q30HjERorScjtwEiHtxOMNlDTwu/JT0r3hTA+CC9h73GKBoALIu1Sht695xW+HK9b/AN6xfQfP/mPaKP8AusSx1eD/AFiU0H4f8YNjJ0YOFgRAw1Hf3MF6To/yxmu/ZhEbDlv+cpK/zf8AOS4gh7N26z8vGEqRRQkQcIaVWoKmFGUtkHYJsaaThwL3Aj0hEAzoG3DbU2K1Gnj+ITOndH5ARRvDsTzi6bVxzAEPV/6YrdW0NwICsOdq5vpGgtpxCkVqPLg3bQht5LpnFxDXpV7Xd+VxRFUR9Y1oWxMGnpy6pXudez9ZNeEnGsgvgpQXsDX3guVK8gVx7e77yemaO7+eMOXhgtvafwYYURU09qaTW9feAlKElDXYPxMIsIA2XcnLpjqhMvhK00CuQkQ8o2kxMpHS8Ub2GG1IUx0/Wz12q72l9YOjEgNPs8TsMArs8DdPJDw/zm714wsHyKM4xIm0Fy64NbdE8uPQciUM4fDafTjZBgPANK+ZcJrIVvQc4+mXVdBLkuQt+rQ+1R7y0cSJrsHxhfKAehp4xrACexf5NGBU6ZQSD6TJipjaWJ5qgeQxagUgwVa/GE+Is49U7U5PGJHBFcUD7o34mTgg5EvE+cIRJmwDYdNoPnA5MfGsBe336xmmExpHXonA8/ObI4kn845KU215+cF6AzRfnB7JqJi4UKA/KjqZpDtJJyMiAP41zhBeMaaQn/jRwmdsgV6EYfvGAOJpNG/Z694JR1TTSvztPAA6x2bdkJE+OjGttShNH1kon/QmsOosgicR+cI7CoigJ0iDXtwWrDF1wCByE0PIvLVeG5y+8cZr3eCr78ZA2Bw48Z7xn1KNKZo6hi8ohpgjaTxDFzSGZuimdO8CpicocUDt28u23H24D0VCt+95IDm85uhIqN+zOTIUUBRtdl+TCaCVEJO8FsEh1p50V4t6w7deBedF8wBN6cWtZ5hTX9uPAhu5pWJ05s3Kp8OUj1H85VLKPWI+ew+LjdN0cJKYUSHZ/wBvLevHIP8ADG6dJM5XBN07VxXZqbHTxiGN1g15hqMHgUSpv8YUTlh9nyc4a0lVdEujKFgk035P9Yofm9i6mNDD/gEZ8pfeIdYJsAkmi7XvWnrL3Knhy4co/lY3on85/gl/ec79of3irT5/5uL5M6jhtSOp+y4kCPg/nCAWvQ5DVocdOMsKxxiKq85s/EyLrdgGnGw+dvGHJbWBJ9HOWchtC4bG4D1GmCDq7oIkfaP5yU4jFIWeBwNVk0yjvdaoSH4fzh57B7lBp8cYa0usm1N785XFgAFLwHNamPsQCbkr5vXB+YEXAj5b7HXkx4SqbDv1jSWgocaxHwQ6d4ZSXyAh84IIQOpsXrFnKHIcq7cRkBYLoMS2RVChWWca/vHMFkcsOxxoOfnDDkitUjyGj42uL9Y0ZnY8cUDfnBj6ARGMdbeFT3lLpd2kaDyN8ynjJdgdoJCQuqciquOreCj2FeDreClxwkHLet8fOTUBYadb32Bv6xqoLkGjEPydlwTwMOYhRLnTSDhfvKKWzSNouN6JcjqAWHoilsB55x1tQZR2gbOIze9EcSi4zTunIDQeMbvSh4a/qYUhULZDHlExN75Ds+feUkr2xLo/i4oYWL1+oL5xbESTZoJ+LjksJanEfb6AxjT/AHcA04+4rQa7Hy9vXxibxVchLDg4H3ldQ+wrU67vlbkJNWqIhf1MlTh412p2uH/JjwgSCIE1PI9PZiKALp7XvOqQ8Y6LLAFriCwIYO6ziPOsIA8ygAjO4v4cpalQAlugEETiD1hH2MuDl94lcNDgkm/nHzSCo6HJ5K8aesdKlj0HwVH18Y0QBgO/E8YdYQCk0sns9YFxJDkHhgbKurKwBNn+WX+M0DV0XhwlNE9NHOT9QA6QCH5wAoAC7vQ+MHDUQYqr8Dr6xw5MhusG/f6YwNoNfiY4vQQ9ER+DACbS1+OM2SwCjNnQm0gw+qT3vJmjS38riDUgh5fzq4SYYHBnQ2U87x/oaUk2Bwb/ADMjkw+MsTy9dY0QRxxfZhNokFeeOsJOMIXnxiKpx36wxJxl2vPBgRcpT3hon3ib0OMUR0dj/WJ1IXKBQRQJwOjGUkGV4Hk/GPyq089GmQdBdcJ/nIOwJD2p94i7VnmIOGLAAnkVbs7R25uaANWY9TGU953QE7Lm/a/DNnT5BhZveSv5zj56JD8OTSvjTi7OrrwYmeUH6chAeS38mVlt6YrCvhTJGSBIvPk2fW/GOJ0yqNEXuylkCGOmFijavOsLqoUdzZPyXCggQBp2r5HgwI0neKn4WteMiAtpCCERoitw07xOcKHmoS+k9Yt1dmTUE4Rygr1TOfMH3BwHrweMCHQHI415ytISiW88MzdiFBvo/eKjzyI8g+8XlnCKL35zeeAyqU6rgFqk2+cYFQ4qA5/C/ZjMyFBDpfPnjeJBRoYAFkpde8KrlUNdIP7xNVxwR7pA8eM04ADTOUWx0fOP8gC8cg8jfvDaSMcLtPYij4cLZpwFNCHd7wRrlCgnLvXPx3hIVUbFhB1p8fWPS7PQJsF0+uHWKOKOl2o3lNfL9YjdkZBvVA5KOm3nF4WpyQQkDRilPJNlaSERpXRKFQYNm8DmxIrRI2Q0sDrFryEkYSzajIm9MFxmkKo2qHlQeDr4y5amg0HzjnWde+kxtSKLI8H6xjkK3g0IfWCHKGcNo/I7wENRLrzlruFPRv8AnLM8bAkil9Ji6sD6DAHx/eVlwhF1dnHmOCYNkRwOBvvxgRgHUXy/Ayj0+sSfR0AOROkxrKnLWKDHBWj7xJbKBVDNfFLxhp7FVADgPrr3hREqUVdw2+TXMyx/xdYgE2HfhO8LtZQHhw/iYbmbuAXEfit6xBVqLQIB+/5PGRFwd29eXqZQdDh1rjK7KJr6blKaRB+yhhMBIKkEb84Wz4ifH95w9dTx/wBrC6kJYD/WRb14DkhiRp96jd4/IDIISQR7LktSGTjcFPtyK9Am/wA5oGaB4hZ+UuG9pYRbX4HjxcJQfQOghmieFjSfPxklH2+VodJq+dmVk6keIcH4yTmu15M1AjN+sQRQr84x+J08acp3nHDyGBd4cHsa66nfzgzdC4wt2BlTWw7wEoAfFDFYPesZN7L31jjGrP5y9S5wWKfR/OCyxRrLqGKJCgT9fvFn2Evic/BgCFQJO9ucJdYvLxpvFEQBsDsNMSn5jiAE84KI4GnGSyHnzgDnC+i5XhxjPww0PaZxLwYqlavO8K7+Jm/Q+LhRlNec15mFQR6L8Aa4YKybRw+MeDclpQn4BwA/yYrYR6B8Y3bJwVpIOX/bIdF0QR5PKhesHmX2aJRB/wCZX7uAgHjWCQqAGnfn/vWPFWpNpe/H+8ODRy73fORhbDUTzDjAJ2OkTfnvH+jLVR1/t8XI0ICQQSqdDA8cbwvCJ5ftezT9PecyCBNIOH5GOM2JYuwlr2djIOUrVINs8NySY2e/soV+M1cuSOubavbkK1+zQ9JieQDkV6+AO+8C4qDcjh3s69Y/Z4TW9s/Gz6wq2CEgVhPQJ6dYWEhSjIjTyMspAO1T0CCTXRkhpI1UPEWmjd946+5wUutONAi2g7HC15A9nybBxHscWpTBPCLyHklfoy9uCm9wulbvxrFUlBQ7BGv361lpQ+RAt3xwe8dJU/B35zcycD7uCoIoeQkxdCEM53pfwn3jEaHH1zl5RgXZw/qfWUcTt7Gr8d4q0ZQ0KQl+sGOgh3IT6W5MetDprThdOknesSPlwnh58YfY1QFmj2PTfTzcnwKQ6k5N4NGNBE8aN5YjTsheEp714zbhdQ6gwN/P4xFPBJDhsQaEwURJwSiBNirXm4oTbpNbDR3xfGFc2gey5Zf9WUCicHl5x4KdFqjx6fWEAq0fLzcK25L8DMSKRBD34/jLYkacxqODQJd7eIcYqS3YPoP3lnuhZt5fu4pcAA3tVcQzRuHaR/5bwpoJtzu/Hj3iKJR9Sq/nDUUsjhDh+8j1QuaRtyTo0Es5Z1z+8AKmb6061k3pEHJHa8dz4zdL4Ei/preC6ShDpzkyCSB3G1+s0BgIt0sMBpfPeGo4D/bJZ8KZa71MBSUjwv8AOL9/rgdCd40EiM0JNo+EzeStI3Dr9TFnIuCFcFx4bHW8FQMsBzcsh5H8rFfXSPk7/LhPYIoVDuZyOpckfWXaG4PQP1/vEbV1Xw3nI0U02poK9Q29Y3jjDCBsTbT23rOM95cQyAGtYMTqPebswDs44xK+LhLbswklly1gMmFUHZi9bcsJgrh6VNKQMsZE4BuHbFC2IGekoYwXjKtodFT3H3kQSqRBTn4+/GPaNQIJOnwe2PJ2MoHLq39GIDQwiOPNJ8/OTRFADwNk/OF14AHQNz+s3pDqtuCgWqjwdYIGY4a65DAtKtjs+MQaBqqUHXzs+TDfog4G2O3oAMU7w7RUCpDSnQEwxVVWgcj5cuwZtvOD4cjyJmkNQcun/P4eHHjACo9eT/ORtBQWtaPl+PvIrnABre99ZAOqFfLeb0DQHJNr3P1g7RcLRa6DwiLvVxeq83AhHSpWu5+MW06h7wiPaICQ1MFGIoAQ6XXhVriGskVPlSiJPYU5yXxC2ZhRYGkEvbZiLJhYKoEdcAcNwgNIIkk4OttfBideOcYQMeo95WTQi0Qf+vxgHQih8JoX84SENjkTn+8erQENwvHrHGCTo42H94mo05Jk2JSM7TGHZT5J2f3i81Ug8SYACoCO5sPZXFyChPPEUPjf5x0COA62OGC4z3AJ/ea2KKrNhxiYsJ08jy/Zmzk0komjyGHJb2d4uny7XuH+sfMwjWCu68uC/wB7Wa/B/kw7yag+P+mLbrci6HE8YQYWNl1Nx63HODaAM5d684GHgHe4PF+80crLcTw/vEvGINqbS9x1iRRtp6FX+sYYpZdwR4+8ZLXkP6xClGnm+3JM8Kg+dZwCFA9tOu8AIZTVssDHYN0/RJ/D8sNeRCuKQzyuip+gxaUK9/vCJdpNvsCfWvWJ5EOE+hhRtAG0G19GH3Q2hEnCHNYYRxITe2H8lxZAK0r1/wA49vhFC2jZvzirNVMEWnHT+8bm86rsxiMk/iwglObi72vA84qcaTJDjowgFtK7LM2SCpyjpfxgT0dnCP5aTDbgOD1nO6DDIJrJOjvGy+MRrWinisBz5H+MsOlq11cHeYtvLyH1ipbKntIj94aMd7DxPnA3QjCwcONzCjbJlVFGqUdzzgxov4x6SrF0F9OEAi+jTGPMufbJneRyxtDr/WAGp7wuDs+sUkqRx2FFVL+WX0/pT845tPeNlA+N4/fxDQjWAm0qPAOcLCHIlTSjwo+NL1hhcL7QQ3ry6eMCgmBDk0/bgNElPQCfHbXjI/DkFAv0AmJBg7U3NzpGma0ZCI0UQQTv+cQDaQMd8Ke8RB9FR35xf0gHA+Xt1k6KPawPn+sFkdi17BLpjb0XDn716IKBiAENu+sBrYggG52N8fOA5/zWHT4Trz+cKcFQU+Di8C9xzMEZX2Pf5f8AzIlYhSFoF4RAeYMAxjwHb0fGPs4sDqfDgCSHh3/7iYRfIeTwzGM7UnGeFrTxcvvoqELTzF7dazRmfY7gIaTkdGEO4AKIUIN1UNfBzd6+6Vh4OlTnbrHCDxAsNByAM8IONYicNojDA+PJ4WtzXK0sFdcyO9i78MGMBG5wAe611zlAC4ZvTv1OugxDUrGgPZdocfZkF0JCYcF1d/rCeUoJCxoHin1hdulCc75zY7Bydn8cY/gmzXpneIEbAXh7yZEO1d3WE8kE8h4E9I5IqACcq5P+8YCkrx2QE/FxW0hv0v1hCi4XkG/oHHSgEKenziA1xPCj8b/nEPNIB6o4/wBKK729jq5s/ibrScJsxTYFLpBrrkZPnWAUlEps1UfEu/eWYw0Du5e6GtG/EzkMgHPrXzlFAFHVm8G1jdhaaJj1EAMUER+B+cGpELoo/wA5FI1yZvzdh6P/AHHG+NpzHi5M85g8HH8VwWrV4eJrZgcoZAgKvWsLacIiDsh9nZpuICVE2Kpo/jBmyAhxBvKOkGkrIdYlmtQhkYqKjQXbHL840E0EBEUh1v8AOCljFpW9/wDuXUv5ZjiFUBT45D/OHyAJsWP8F/eck23Q4HdLY6T7xBpK+RGZFHgXCoNpnWHXyxt6kIcjzgQnQIGKcp7MmKcp17w2SkV8QfxjlpHc84FG7/Q4NluQPLjhcce2f5WIRcKTwBMC4agU7zR2NDeu3L2cnyAGMN0QO64wY0aipp9sIQ2qXfah84iWTYdYaBJ84jdV3GdhJ0GDj90UxSfhf64E+oH+8jDjwkP1XAIX8cmJsKkdM43HUH6xVql+VcI5Q+8t5yoA5atFVoNHgWr4p3h4sGst6PkH0O+MrskMuB4k+S2K+MengJ7MAD9zclD22fQ4Nd2I2p684glkhwjw9J6wgVQLC9q/rDBAOXcuQSicnD5nvA8iKH8n5wBCRLDjChHXLLdj61+MnkwsBD+OcCewgPAjfjBJkHZHlX9DgCMfIN8fD+nJFOvI5n4TZ6+MFosINpauzeuEUcvdVDNOPkIj4cgghSt/HzhTlVQcp5hi8UiocDjE34GcqzzjzXDWAkG9BF6UyL6QCDGl22Pz96Ql0iQQCKEPCsOM4eHVCnJPPKmtzJB07jXDQON3nzgmtLmBNnRo5xudzgptCeX2a3hwywo0BB+wnYjgBjBWLgej9a31kRUMhqjqjy86xFV5y1Mnlxz1c1CN5FnfUTWu5hCgjEUmcdJ4wdq2FCU2j3vC4qQOjIDduv6f7ymwhzXJwmJs8Q9l4wyRk8qiIdl/GNaVQTsoPx/jN8NjCczKqbZBo3hW2MHM2O/5cRevIvRwMHObN3vlR6xq1Kt5HSX6wr3yAGhvD6xFUIuiiI+EsfLcN+UqKE/+mcBpQ/HrBNcVXo7/ADm+VgE35MFywn8aD+3ALG0jztTOVbied8/P6cWNoS9jX7Zi3m63xUn84NHMR2hIfLnDGgB7x5PNL3XFUJyVOGvj6/eA1vdt65Ux2AohEVPqznEoqrCQKHTjVxMHDn+XBUGoevTWuV/GAznSfFOhoy0nYRP1hGkJWyTZhoWWhLT5xdgJT8HGJsgpPgwyuAVwO4Y9WoVpotbzyZWgBIqEXjm/5wkJX4JXHX9awd5oI4rAhODx3igjjOt3+cCtK6v9YLJCJ+dv5xRuS5BPCBfJsw+HkwqaMhiSUaq+yYqW1qdt1/nBIbJQ9znLO9QwQu2QfOGDBEHnOel05Wxvupm+j2SxCn9YUpam735zhxJImFFE2g0mW4H0mDd/tnEJ7xG3+MGqr8GC7Z6Hlx00L4uBioAtTrD4LXq6MRgl0Ly4D2jm9Y61vkIbh0pemHHKxCNcjdqKGwWava+UrjU/QY0Wg5JYI+8AEWrT3B+9XnKgGxHYCCo9Yvdo0tjhPHnGaFd6Ie8XADZqX/WbSCg0H0H+cEQh0decZ0MC6LwXy7+BypKavl3t+8ILTg6dl9YjBiQRqt5PnAANw45OO+cS74prUm2+8GhQgJTsHrX184H6V5KBNfF+p4wWskAgehyLw9YwGCoApA0nneaCONCDynH1ia8LYsN4Vz9YQSnQZel83CESSEy8B/7jD/7eugtQ58jrHmCYhVoF1TUZqa3vIMSsOhMCt5Q0PGICnDcBSg35b8dGNWZ4V2aSbU4NcYTlVjWVBefXT84DxHaYggonlYXoMBaEbs6ftz9Y/FBxctIj0jHvLpZV7o3OsCLZtvAm+9m7jfSCUNFHw+sYqhih0pxiqwFdRyfOUoBaK8JdnvNt1IL3/wCYVjRD47Mp9Ug6dnydYBIpHtTw+t4ga2QPjY/GRcTA8pp/JiUmx4D/AK42zYTcIv8AeKDoI/ZyecaqgiWbR1iF4Jvd3nF/QH1bI5KsQgBpsfCCPWbJxAUrNh884EYwWm17caz5STQ/xjD7IB3/AFDiT0qRwI4MII7IReezODUq3ha/Tg8E2A6Db9OfJiOkf4OBVKJowdVeSHeQEl0K/Lx/3jNIAIQmNNJUJ185EDPPiYGWTKWJ4vziAAtD/wCYxZ4B54cTU8C89ZTk3Q+PObCiu637DGDUbLgEYCOkFU54PWGlIRDt8eDFIRFEEZUK+f6xGNvVNkT+36wgSoBRw5pxgCG04x5pyTCKGRCTCCIAAesXHAgeRv8AWC8Wj4C4RCCLk4Ow9O8XErgjWVAYNj4zT+h8kN4JXIAvlzQVIX24bjo+2HFOwcfjgPkFR+r9YVNDd73tyNxFgngHnEy4BXbPOBNuenJ4M0iKDxxjGmlhiDjwVmwXdwEiIzdMIAFUT/eFC0nHYZvB5Jn2YkpPGi+3B2RDOu/6yIx0nt8+MRGtA3fZpbr4xLxdOjPjD1C6IbHRO/6wpOYFEGIz8i4C5zd1MetHq5SCO8hEbflD7y0XANtg+w4e8P8ADvmA1J2dXG1HZDlVWE6hk92dOvm48pVvlXnFrRGxK+M1+z6Pl9+MQvya2g2V0wh83IjEWCh5+b/GHAQm6o+C96zSaJB0Dv8AOMIJWInLSeMAeoIvg8veDitZ0U7XwYw7nNC7PAvfTmrEBNEPyUT6x7fxUtLj18n8YvYSOxn13hdCNCa1xxhTG+56cPxiEUmgfJEw5J1EOD+516veJCBFLg/3nNphgtZVH1C6xgUNRCnNO9zGJk0Mkhvno41vIOYbDnaXRjaQe0mnYDeya8syaPlrBQ+aefrDU6PFmh+G5LlXa0I2nRIHneAWqLRYx28v80xpQ59Omm9/4zjjmAmx57HWVlIwRdOW4koNA7MaTkpQQMdiSiHxMboAGHEeTGWNCE6KuKfRLHDj0YAKaOb+lxEebPEBHNEI6JqG9+8FGm9hkBpMfdBLxnIfdxtTRRQ5ia/vFFbNJ4WHrZAeB2sGWJyPSGD9ayLvYeBJv3cFVuB6e/ZhkzQp2E+28hNAUvCv7cUkwKKpJsPeAGu2rNi/e8DwYE8qwPwGc5QvKRR/Uy4TaA+DvG4Ainxi2aDVneEKhQ384KZs/wAsik7fjHRdOfkxbCnGELVFKc3HhHa3+cXhx3ixym/yxF0Jwl0iLjWpIvBx9+8UNYz5Jz/3eLXHw4el8mNmgCRD2Pm4SwZGOIckzgveahNveLQODCTrjbmyPmzE0Nmz0ZYrZC+1f6y8gTNWNzf4z73WCTbXGW4zbwUMAsK9/Bxkj9TKAnAX+sSDVDT24ydX9A/y5OTlO/5x4DnrAJfIlh3gFklE8ZpADjfePVGvXTFufknbI4MjV5cZba/GsYhFd8/3l5Brp4y0QXzdYCZH4HJStBZqbA7+ctqFFiPPPXnChBSsDHmc/GOBatcNHkHveAjgvYCYV7dpjKIkrcG3v/GGuDlO2h+RfxkMunm0MH8GIqDi3ht/fnFIjTvy/wAfOI6jRtOXc/zl1RN9TFhBA0B5O1xcWvSIzTvo5fgO8bmu03K2PfvKo0SXQ2/jAdG0d+F78uAQixb8Lx+cOWlo6B4r/jCsSPQDfjvE1AkRND78+XB6tlp5AO1IE7XL68jAxtOgvDvneXmE0bb57w7CnfhiaIXoxxBhRaOz8ZXAQGSiUV6DlfWaQBNx3NUef9YarbYM2pPjFGyETXtgHUrDYBrPb/eMcgWKDd+3VyMpN5HcvgeO/rFgyvCAEAeZfw8Ym7UW0aa5vE+cBsie7jOBzz9OAKRdEDQTQGn3XAsyNNjEOR3eXeS1UodiInuHfoxNvLGA4fQa9YEHwTdxsgQQdGv3g1SGmsAb9Cke8KGEsF9cGGVgpXVefjKCo0chND7MCuGwPKPP4w1PaSOYmKjzZ5bA+McrFQv3M3wCqPB3M6VKhXQbwyQs108429dS66uBoovsz18Ywq8wh+GOjodnCsEJW4foPxlH56PZg0MK9NIRxFo5K0ig/G/kxii2InAh9zeSV3VTur+nGlEt0zU3cJ4wfebx0Bs2UykF4P3kEUPRcjbnVT0ZEDWhn8ZYIchfxjBOz+sA1qG8l1g2PWKZ896TT+E+8k38geLP3gRiUI9uBvAHa8jm3duzYat8YI9Fn3TDUOgzYPBoxNTKhz/TAIdMELzt9OETov0gxPJvEFd/5EzeHk1j2+cgz0YdnzPmHH5x2rgPt25T56y2vBWE8ePQu3+soy6f86T8sJVE4ZojZOs8bHVx84io9gLi72ApS5sHAeMPuHNxUeuphLqoIecoZpDfZ1/eMQuqW6J8/jL4VXPo+blSgopSEzcG6MS+RwTyZq6wVcBhvZ+p7x2k5htGtnWMRkRL0ns4jkV3dZo9mt8YVXaHonT7bwiyi8K9PlBPWLABCxDR/hgTRLCN+P3hDBRTQSnrm5IB3ha56wC+EUT3/rJYLB3+p7wJoZ2btR9/xhuSKR1x1r5x7LoHlaMKiKqW+RXHAjSaI75wlIGmruah1gtgEpeB05LiFA1r3lK2QAmum/b94JqI2drwftMAFjAhSo5/dw3M0iPd2+pmiCaF6cK84CKOi4DxROaX9XLypoGrveCJ8B4j/WFCcEBkPfnDK0XfTt3h1ylmk1tf94B3BTsnnNUQOrtJt9cY/wAJ2hOFKdTdTvHihDTcH5FDuDinjQJyti/cGtGBUsRcC2eQeL1i7UUIuxsPzcjEJK3lNH4cSINA5Dz+MiRg2/jO7yleB053Y5PXzhR5VPtXDSSUXZCRwkr2X4TBt4JOROTEQsUJ8Y6UrB0CgfxkbwSHsHPwmCL0Hwx0X3rCDcKXhEcsZAh5PHjrEioIh1qGvrILNFl5hZcJxwb2h0MUkhAuF9/2YhdjB2jC9pI8m394sNQCOlDczgpBvWuX5xuZoTkmj8Y3COZ095AwOWCC+MkA8nK7+TGpn++SAcmfMKx+ZT/Gc34PvE0+cr5Zgtn4x0WmzwMP84om268Iv9MUpB/IveMrcIXR2H4wRAhC7dc/HWEMA0di9BhEks+zNQ+8jTYBy4B0oGvlyc7WPx3gM+0+jGpiuerB/OaQOWKkcscRKGgYGfIuKqeT+canv6O0uDX5UwgvRTK7QQ8HbED0dPgOMugFQ+J/C/TJNlCG4Np5M0gIsE85Ebqr5xM8jzjNBUb3gFQNqrwZyI+Zdpkin4MYUsO/rjED2g4V2/vKYlix4EpQ/cwKVoh3dYUFDrsHXLh+MoW6C1P4r3kNYe8xwU6714wCCFvQ7FvWrcgVZwK/OAZga2unR98b940VymFKe/B4x/ocnzFde/WcRyQLu+R/OJ0JCVpSWgYUYjVBHy9nxiGE0aC7l/jnIpkBrVJH236y0RFXXMef7y1GDDs7yIjGlf3jIN7KXzzhXELA8OmZZlzK+fDiTJdl3X3iXWAm0iy/G8Bf4RvANPwGEHAKD3w/Zv1jSrOpvA0MtIB1fjRishDgEmcJkIaUyggGkSBwYkVrQou2WAtMo+/1iJEIzwuCK0eBPaYR7cD4VmX01A644xl9oQ+DVvjEH5BMRb2NjPxm78AAmm+5s+3DW3JXKqvof1iD1PKEl9N/GI+IZ2EA/CX7xCl+HKkHrZfnDVgIYeCvzcZqFp8OCxAD0MyrFsF8Dhw01eQPKONTkgHBhzTaGcRUwiK6R7Hfzg6vBQ+O/wA5fTi6Odc4DaYbeuND6x6uGp0hzfY4VgmwqQdiHllyiemg7Jp++cDITwdXp/OLQ0PkXmH5yRFcHTzw0LzL4N78zp8YM9pADjgn4xM7vXqLhSF9MHkxppNTxqYiV0+pMYqKQ7Bt/rD275R37wDAdhvBHbs5wibgNecgBpWJqq1xCi8SYgjQuGO9IlwCeaQPeF2035YuyHG8UkgH8NyxgQKQHZ8rli9iJDzjKsKetBN6u8HUJ0heGKBYV8vf4zid6r8ayQO/UdfObryyZultQO3rFa8R8vGEg5SHGNtwG+nb9zEhoP8Am80vvn1mweVPpylR1C4PE9nwbwVOtR6XRlBXcy2cO7rf+Ohmx7OD/wCaxgT4woIh2HGHXY/IucSolQnrGXaMxLR54MSHEF9dD7x2Kf8AjLxSesNqiAL0NrCbEqA7K4+kyNoKN9OGjgSmnlglwmPYLyzvGJjSdk7X+jGkyMDKnYvewTJGCu+D59YvBHgMt4pkzIiDlevzhagnBGxJ88sifOyIq64v7spaQgONde+riYlDjkPKExdRFbRH14MbbZXUL+3BACcEVQO/nLWal5KdL+XBrtsa99Y6lKSHT24LAKpu/eEImqGby5Uhu+cHPI1vb6yeUN8vH3iIsDqbkv7xT9wPMuv6xobKXUG56rgteF3eEMCwHZvn4xZ4CgCle4C39ZIiELXPcx0vA3REqfzicCQhmnK7EUDufGDvqlF9YQIgCx2FT8uMH5pHMpP4cEs2hvV/7WVm7AkQ69VxRUhLulaPxirCIxtRYfOn5xM8SPQQa4h+8UhG3dI8j5U/WJOqo65FeQ5ywwopnL0/iZenXI6cTDSNPuv5xRhFo8TrNTHaq18+t4B2vBHw845pYQnCGkwBfR11T+8MI7CPwd/vC6mtnoI/5ygH9Ck39YBK21a6h94BuiU6B1gDaiO/b6wTdMPe82ChEdrknw/nEpN90ETh1yfeALIJey8fTFBacVNAuOfAL4U2GCNX5Q/5yziGDzOctpwwbRXB8i4EwDegR+ri4nNX6zRB9uD0+jlFdQnkzmZq/wA4E2QIG9MJ4om8p67Y5tPwHlyvjDZeUxnjSv7wsNJrONQH44/GCoRHfwO8VIkSIKT3j2zG7RrZevxveUMEDNcw/wB5LjcAfAeMVWr7xjPOx84/BkB77wiPNH1P94oByC+VwimGB1dD9jhax7GOF5p+TB9/R8mdXM1l19Or6HeTaVWcA6xdg97wAqpez0YzOYCeMduQWPc6waUATo1P7MZFtgDtcvuIsfblIDwY4xKDAXXbhBE0FOgygbKsfowaAjhtdqbf3i6qB2aceat+sZm2Jg76P6xLDNQ4HWQSW7Tdec44BUFN5JiulOA9PHHBl9QUJwPY+/GTkRvScneC6aJxO3XozaF3bSzC5pUmCH6j8YaV2Le17fQ/nKYIbOOJlunjrFwWuB6fkyKPFEEGcmEAG4tAbS/GMVNkB0NAeghiitQcuCYmaov5O8hNirbNHrJ3TQXfBjqaFTAFFdodzGBkBCHOOLTDzWh/Lg6xxewXGeMcN6gF31lkTVdL159jhYwyXt59YhKHUmxPJgUQE3kUq/EfG8vZ2Jrg9YiID9Q4DU5hm827YoDg1TKlhID5csu97OKOckkqPoeMFpxsJIc/nHaPgg3Pzgmg6ThzOA3hCQkyoB013tzdwYHHKPo/Zh2IU4hUT8fvFEZcL8g+ofnBrVR5haf5wGXTv4a/nOaB7fB/nGeXh27ZgMMBjvfH8YJQEB71E+TFjgQE8JlwBmn7YEVhQB35wRquwc8x9POMoha+3l+8oxbnpda/GLZURBtZoZJbBJ8jzgsQh/lH+sDAKj7nOAQh2X1NZoNog+TmP+cCEoEfi7mJIYC+becQWYB8wX84uXwp3f8AbnKgbcMmzDWVCdO6/wAZDns3Hw7cCR2Q40y0Gs2HqBje+gcNIO0cHtRo4jgbhg2935wQoL1hUxfwY4lUifvLEudAEI+6HxhiuUNcYrRl3ZyjS4iGovm+/XrF1ESJ04QFNqddjFZkGzj7ly/WWb06wYz+w5yNPh8BjbC/Qf8AONt7C3vDcdDCF5UwhFb1giqR9pvCLeG/l3kjgn5OCBNSX6Y0nF16POOUohD51iwyOgg1P4wKBR6r2/WOi03o/jCIwJJMAZXfpgZeCB4P+cRYOhOsUawWfRqjnpiSln6D/jrJBsu8M/sVNhsPrOMIll77/nBI9hZQnR6wQVEGoh9mBR4Gg5J/7hKo6Qbq7D88/GJMHlBX8tuFHckuXj5w9kodaEB3sMalKFO1n+bh0Ly3y5a70uAbRHLvJALGvp8e8JWie45C+Xl+DNIu141mp6WvnF8CJMOB66HnXOAuJCgYrC00+2HV8Kd4ZFdc4t2Z3Tp/JmuCtRztNPw894eiVseDzhpwKPYd75fhy1BJTZE1kMFtqfrCGU3hVEfma+jBGOUr95ZyjvyN/wCcQLzsYrriBr66xrZE4mt94CoxN9UywSAt8ODgSLBqPn1gQ4ADR7hk0sULzFefwZ4DA8B/nnBjCy2moPacezIAEbGkW/AG4luvYzfB8jESWn9i/vCp0UF6FwUE9nkuKL1oHjIrwI/hbmNbGxktc5ZBwTdB25ADZuPrWX0PBXZxu5knscEoih/GEJFaL2jv9Zy8VKHLhcFPySfszbY+ZOHAq7NJ6cJLrB+s2vwI6mCl4RB1lz7LT57xQVPcAaf1Mk5op8TEp14GPmAUH/nnGAXCXGulr18Yk4YG+JjROAfjJifK+DKnZaPDi5dEX4yMbEExIHZYfL3jCBXjKC5quNo3YxBOgL4w4ycjtkH1D7xUu6r2dYUqQbem4ga62GLu1tnXWA1ABT09f4w9CHQ9PvCv86eXvEIFsftlm7LNetYFRsmXCymlD0jsy/CnAN4Hx84AgQFHyOD3if6ZzYifJDj8uNZIFcRTzVy8fY9rwYxxafZw2EVVHb4+DEX5R/Jlexi/K44rSvZ5E/eJERvFce5hAjABp5ycDaBfeIKkw+v94zZ5Wq4xk0vWBE0b8i5dFR7oD+SPrADljB5MZF5B9XUzkZpXbvf8ZrBAeRd1/jGDiOX6cJRTW3jfORH2m6S0D9V15wXRdrp06cSwaDnvoaU8n3ib6qIosA9OjPPegcIq/jDIIAh1Op495Ou2gdf9/eXQquk8YLqRLX/x/jHURUeXNHOzj3m5XEB/eRsICV7wADelw1t9sorravWaWtBZ7xoGIl9YjYCjOt/4cbqYomp8/wDmDjQvQVzrgx5DcYU+R3jx0JEdr/DlAbCxHk/nFK34dWKfoxAjoq4VvW3x3l0x4G81WuUXgjjoMQA8hkHQDfEXGiwG/wDHKQq6A6uJfwInTK5HUvwQFT94BJEAOZIYiUiDSGz8OQGYTmI2j4besQgSCJ2LF+TWABIQv/dYgUYJXav+Munhj5c57BF+MCHVHsYWlXwBd385Hi4fIz94AHUPzN5Km9a975x52G+Ac4B07azpJhdCi/WIfO4jlryZDnAPxxiBvt/pM2qdpdVO8T6Bl9y/xgbGmq9GSiQz/OMSBSifb/OHy6VHhGiYFJKbOtGKJCYe71l17YfLZ/jNC7FvowCDU2ZLZtEcSRPDAi3VTl+W31iir4XjxgLdQfOAHnC+fOIDjn2clJt0H3vCnKte3gyL1CEPjeIeENpP2jCN2CHqZrnVr7T+MX2N+c4WMT4GWyagCdTFSgpT5Db95thGH242wbAubKsInK3GbG9h4mOnEjfzm4lITozUNpg41HAVPEwo06Z6c4CBUhHddOAWm+J7wrSv7OsROgx5e3AGob0HgxgmwiHj5yCxQB0i2uNeqGrs8fGNVNFC83LCFbPvIM1pfLRiiMSd46IuUTvo5esA0F3Jxv8AS4rBOUcJQ/EwIeo0MKGJTXjSX+MJNdMJ+8CgydLz7x21DPi97yz+Umg3vBWSsC0XRPMxwTBzU69J17whC1AQ319YgLMIAaHyjbjLFXfIEP0mOq2cJxhpXerbZZQgI5OC/vHJ6ir6mDD229GKHz0e80If5Yqxo24A9tmzGR5N+zg7BwYa7Od5MvDASn6EbH8YgoBuiuHBDWk54PxfGKLX4N/6OTobqU8+prC7BGyr1D/P1g7NAqP2YRXVF6dYKB7H0nOAa7H4NOLb0Kzy4bY4DlOMGr5hmy1rU9YU6+R4MUKKPbkQ6/GHQiKdI65whayXmbc1wnAtQnPzgGSlpYq6YGlDhxGq+94wspQPux/OarwK/LBh1+1wYAHBL4YILEVrbvbjDGxA+5+t4wEAgeEn+ZlkN0TuvOMZW6Dx3jVnNh7HnJU0x+MFVnT5U6+P5wmJopn3rDPYIj4yCgCi5DGY0EQL89OIQugn94TLtU9YJNVghiO9u12M3iJ2dAcDzgjl2Cza6cgCA+KmzEC9C17Udv8AWI8gLjbPJjbWrPvIjS4pvQH3iFptH3gzkQowWWjLhjqrVfbDVOjI4ROx+zrB5AK/oxUD0fcuBMkI1GR5B46cG6VRRyqD9mXN1TAnkn8mFS0KE994xNildHnCbHDOnDAFVTqdYR9VH3gyNoo+WGEZ52fDiDRJE8q4FydB+M1HOKuIigknwBlDVRvy7xFviH4/1iotz/RgVffomXg0P0GaHtx6POKa8TxAq4dxVb6MW9FJeHGmcnvAAdJhgPJvo4zYIih8YB2HdxsG/qxw56VFNq/Dl/GIC0fIePjGNDvx1geSWQfKz+Mm5Eq5UlXStm82LaA6yA6ieRy/rHME+RrUB9O8tvQS5NrcRKRE8Lsf6mWqNiZTkC9VcBNG6soDZr5YSQzk+X+8VC07ev1g8QLB8r8HBjiWgK4qweCfBkCbCP3nC8J9sNtTaK68uKk8Y3s3ZKcY1KLs34xXhrh8ZyekmTej8sAB/GGruY0RROkxNnUlKTI28sGbE2vBwYyzipPAzAhS1PYH8ZKZXQP+d4BrkcKetfjOarYtDGtkUXp5Me/Wg/KuJEaK8POOydA/k3knkGHz4+8E85Y8KWHhN5StUPfGcwVj4A4xXY7psBNr8OM+jyuhx+sHFhqdJ0YKX+hpMcCgGvOJFotX1/nEkYbh825xVkJ+0y6GnwGGvzvARXJyiXMH48vvAd3VB/GbS9p2jp+s1PsP04FAXSLw3GYO/wA6Z4a5vbvAO6AXp7PznLE1PvjCL4sfWsQAXY/jIVgR7DjnSbFfBiPig/JWHFvJenvAS1LY/nCi3anr1iIW24SnoJPOeCNljhDhb4M1u4HCyOwHh6wWTVKeWbxDNQVeXxnxZEnDis77HnxlG3meA24GypYeDHqnvS1s6F5fOJ2j8DFZm6Gmx0YWDkMF0R0PO8IwoNfNcYVExRXBBYBX9HDGIafhhAC0AdTAQgIrNYn/ACRWsJN0FT1gECCKXmXLiAKno/8AMBYrPAHAYoWpS+zvEA4R7vGWrYlwwrVMPeIJlhJlVQyOjhyTNDT0ZSKc2ecQxtH/AF+MWObAl7wXFAEwEJzXDDjuZv8Awx1LtZvLztBkYw/eCHH16ytBw7vjAmpAbm7N7P8AGVqkVvS6f4x+wtUiTvAEQI+tgxXzYudmB+MgAMlFGnOQlB65nfO7kLEKI0Vd/wBzBLWyQoi3zI406Jar/eRQAiE7cvyf3iR5Gmbg6n5Y9Xor3gpflcbtGtvnC6Q4wNLNtDDfQg/eKN8mjE3eZx7xDwUuMn2fmXHargge2YxAcoYW3ZT0d/bXLOyL8G8Ko1uYxC88+8VVaz5JheDIeELM4pfoEMR6/oBD+chFVY8Agfn+MoaVT7DibHbX48YxGU+Q/wDmUGnwg2OK7hAENod/nAXs6B5NTFZFyPV2YRKtBb8bcLRDxHwSYALoYH84O32wPXbgM3Sph15yEVhExQjWB3phiokJadrziVlFR0GrnG9cDxMRjXhHg9YsBVSeV/1yZkAfQ4hBkfw5shAR005xaWCW9dzEmFCXwXCbhoE/BwCLsR+M1I2CuiYl5Kg9nGKHlVJ5wQWMr4ADNMdRMVaND8NZx+kz84Np4fxhr7cenp2zhtIJ+cYTwt5x6t/bGr2o/nNBcfsz5UFcOR0CZym4D5xqDkHLKvPSDp5Otz1hsXVVrMCMgtc41wIfOSJF7HcxXhGuMDRREzX/AMLeB8iv4x3IVVneaS8UyzAqbevjGA8RDxrBrKaH84OqdmcD1p+MNL8sHryR8ZuNm4k0cBr8YNzbjBc/GZpRxhtyEuNX3/OIg2foNY1Lyq4OcCQyNuqMu5w6I9cgoH0Kz5zT6cgA4n5TFQ8H8Yqx4/nGKaEpdEmJKVXZy4i1VR9nGXh2annFVL5b7x1VWF3u24Iqurs4cJAlW8zF87X84FurOMGVK181wFBuc4iTmca8DT/usdl5jjreYZAPy/zn5bvCCOdZwXdMXfaOKF1iQXOBhupemGs5Bzr+MXZ5c/eEQ4uL82IZw6PnnD19qfEc0wH5Kv5wQMQK8o6zcFZ/LNGOcOkhf6xK0FXjH1VtPm84JXJA8axWO9h84v0N/OHcVS7cB6zWX/LnANAj+MY08D84tL8GDYlTT84QxoGHxmyvNfpgoYVPrENK+y52+3eND3PxHWNr7wLbL5dxxjvH9Dn5qPnHOv8ASztZQ+LhqFZcVPdT8YXmV/jAO4d/JnBd6/k5S1R018Z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001A68DD-4FEA-4D09-988C-DABC63AAE8DA}"/>
              </a:ext>
            </a:extLst>
          </p:cNvPr>
          <p:cNvSpPr txBox="1"/>
          <p:nvPr/>
        </p:nvSpPr>
        <p:spPr>
          <a:xfrm>
            <a:off x="8673683" y="996127"/>
            <a:ext cx="375690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002060"/>
                </a:solidFill>
                <a:latin typeface="Cooper Black" panose="0208090404030B020404" pitchFamily="18" charset="0"/>
                <a:cs typeface="Calibri"/>
              </a:rPr>
              <a:t>Mongo BD</a:t>
            </a:r>
            <a:endParaRPr lang="en-US" sz="4000">
              <a:solidFill>
                <a:srgbClr val="00206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82"/>
            <a:ext cx="9372600" cy="5276850"/>
          </a:xfrm>
          <a:prstGeom prst="halfFrame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7C2B2B88-ECEC-782A-A078-70F9264C7E63}"/>
              </a:ext>
            </a:extLst>
          </p:cNvPr>
          <p:cNvSpPr txBox="1"/>
          <p:nvPr/>
        </p:nvSpPr>
        <p:spPr>
          <a:xfrm>
            <a:off x="2052977" y="1870749"/>
            <a:ext cx="8865743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>
                <a:solidFill>
                  <a:srgbClr val="002060"/>
                </a:solidFill>
              </a:rPr>
              <a:t>Buscar todos os jogos com feedback positivo acima de 90%:</a:t>
            </a:r>
          </a:p>
          <a:p>
            <a:pPr algn="just"/>
            <a:endParaRPr lang="pt-BR" sz="2000">
              <a:solidFill>
                <a:srgbClr val="002060"/>
              </a:solidFill>
            </a:endParaRPr>
          </a:p>
          <a:p>
            <a:pPr algn="just"/>
            <a:r>
              <a:rPr lang="pt-BR" sz="2000">
                <a:solidFill>
                  <a:srgbClr val="002060"/>
                </a:solidFill>
              </a:rPr>
              <a:t>Buscar todos os jogos com quantidade de avaliações acima de 100 e preço final abaixo de $50:</a:t>
            </a:r>
          </a:p>
          <a:p>
            <a:pPr algn="just"/>
            <a:endParaRPr lang="pt-BR" sz="2000">
              <a:solidFill>
                <a:srgbClr val="002060"/>
              </a:solidFill>
            </a:endParaRPr>
          </a:p>
          <a:p>
            <a:pPr algn="just"/>
            <a:r>
              <a:rPr lang="pt-BR" sz="2000">
                <a:solidFill>
                  <a:srgbClr val="002060"/>
                </a:solidFill>
              </a:rPr>
              <a:t>Buscar todos os jogos ordenados por preço final em ordem decrescente:</a:t>
            </a:r>
          </a:p>
          <a:p>
            <a:pPr algn="just"/>
            <a:endParaRPr lang="pt-BR" sz="2000">
              <a:solidFill>
                <a:srgbClr val="002060"/>
              </a:solidFill>
            </a:endParaRPr>
          </a:p>
          <a:p>
            <a:pPr algn="just"/>
            <a:r>
              <a:rPr lang="pt-BR" sz="2000">
                <a:solidFill>
                  <a:srgbClr val="002060"/>
                </a:solidFill>
              </a:rPr>
              <a:t>Buscar os jogos com feedback positivo acima de 80% e preço final entre $20 e $50:</a:t>
            </a:r>
          </a:p>
          <a:p>
            <a:pPr algn="just"/>
            <a:endParaRPr lang="pt-BR" sz="2000">
              <a:solidFill>
                <a:srgbClr val="002060"/>
              </a:solidFill>
            </a:endParaRPr>
          </a:p>
          <a:p>
            <a:pPr algn="just"/>
            <a:r>
              <a:rPr lang="pt-BR" sz="2000">
                <a:solidFill>
                  <a:srgbClr val="002060"/>
                </a:solidFill>
              </a:rPr>
              <a:t>Buscar os jogos ordenados pela quantidade de avaliações em ordem decrescente e limitar o resultado aos primeiros 10 jogos:</a:t>
            </a:r>
          </a:p>
          <a:p>
            <a:pPr algn="just"/>
            <a:endParaRPr lang="pt-BR" sz="2000">
              <a:solidFill>
                <a:srgbClr val="002060"/>
              </a:solidFill>
            </a:endParaRPr>
          </a:p>
          <a:p>
            <a:pPr algn="just"/>
            <a:r>
              <a:rPr lang="pt-BR" sz="2000">
                <a:solidFill>
                  <a:srgbClr val="002060"/>
                </a:solidFill>
              </a:rPr>
              <a:t>Buscar os jogos mais populares com base na média ponderada entre a quantidade de jogos, quantidade de avaliações e feedback positivo, considerando pesos de 0.4, 0.3 e 0.3, respectivamente. Retornar apenas os 5 jogos com as maiores pontuações:</a:t>
            </a:r>
          </a:p>
        </p:txBody>
      </p:sp>
    </p:spTree>
    <p:extLst>
      <p:ext uri="{BB962C8B-B14F-4D97-AF65-F5344CB8AC3E}">
        <p14:creationId xmlns:p14="http://schemas.microsoft.com/office/powerpoint/2010/main" val="3037277716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001A68DD-4FEA-4D09-988C-DABC63AAE8DA}"/>
              </a:ext>
            </a:extLst>
          </p:cNvPr>
          <p:cNvSpPr txBox="1"/>
          <p:nvPr/>
        </p:nvSpPr>
        <p:spPr>
          <a:xfrm>
            <a:off x="5226962" y="154383"/>
            <a:ext cx="17278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002060"/>
                </a:solidFill>
                <a:latin typeface="Cooper Black"/>
                <a:cs typeface="Calibri"/>
              </a:rPr>
              <a:t>Neo4j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7C2B2B88-ECEC-782A-A078-70F9264C7E63}"/>
              </a:ext>
            </a:extLst>
          </p:cNvPr>
          <p:cNvSpPr txBox="1"/>
          <p:nvPr/>
        </p:nvSpPr>
        <p:spPr>
          <a:xfrm>
            <a:off x="1653710" y="1209715"/>
            <a:ext cx="886574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rgbClr val="002060"/>
                </a:solidFill>
                <a:cs typeface="Calibri"/>
              </a:rPr>
              <a:t>Recomendação de jogos com mais avaliações</a:t>
            </a:r>
            <a:br>
              <a:rPr lang="pt-BR" sz="2400">
                <a:cs typeface="Calibri"/>
              </a:rPr>
            </a:br>
            <a:br>
              <a:rPr lang="pt-BR" sz="2400">
                <a:cs typeface="Calibri"/>
              </a:rPr>
            </a:br>
            <a:r>
              <a:rPr lang="pt-BR" sz="2400">
                <a:solidFill>
                  <a:srgbClr val="002060"/>
                </a:solidFill>
                <a:cs typeface="Calibri"/>
              </a:rPr>
              <a:t>Jogos com maiores preços</a:t>
            </a:r>
            <a:br>
              <a:rPr lang="pt-BR" sz="2400">
                <a:cs typeface="Calibri"/>
              </a:rPr>
            </a:br>
            <a:br>
              <a:rPr lang="pt-BR" sz="2400">
                <a:cs typeface="Calibri"/>
              </a:rPr>
            </a:br>
            <a:r>
              <a:rPr lang="pt-BR" sz="2400">
                <a:solidFill>
                  <a:srgbClr val="002060"/>
                </a:solidFill>
                <a:cs typeface="Calibri"/>
              </a:rPr>
              <a:t>Recomendação de jogos com os melhores feedbacks positivos</a:t>
            </a:r>
            <a:endParaRPr lang="en-US"/>
          </a:p>
          <a:p>
            <a:endParaRPr lang="pt-BR" sz="2400">
              <a:solidFill>
                <a:srgbClr val="002060"/>
              </a:solidFill>
              <a:cs typeface="Calibri"/>
            </a:endParaRPr>
          </a:p>
          <a:p>
            <a:r>
              <a:rPr lang="pt-BR" sz="2400">
                <a:solidFill>
                  <a:srgbClr val="002060"/>
                </a:solidFill>
                <a:cs typeface="Calibri"/>
              </a:rPr>
              <a:t>Relacionamento de usuários que realizaram as mesmas avaliações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4E345C2-466A-5E4D-0734-84A3D3071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589" y="4328332"/>
            <a:ext cx="4063409" cy="2096293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A5B4ED7D-0524-BF58-50CE-DCEEB7699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53" y="4331994"/>
            <a:ext cx="4060236" cy="208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11020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">
            <a:extLst>
              <a:ext uri="{FF2B5EF4-FFF2-40B4-BE49-F238E27FC236}">
                <a16:creationId xmlns:a16="http://schemas.microsoft.com/office/drawing/2014/main" id="{7C2B2B88-ECEC-782A-A078-70F9264C7E63}"/>
              </a:ext>
            </a:extLst>
          </p:cNvPr>
          <p:cNvSpPr txBox="1"/>
          <p:nvPr/>
        </p:nvSpPr>
        <p:spPr>
          <a:xfrm>
            <a:off x="4932629" y="182995"/>
            <a:ext cx="231621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solidFill>
                  <a:srgbClr val="002060"/>
                </a:solidFill>
                <a:cs typeface="Calibri"/>
              </a:rPr>
              <a:t>Relacionamentos</a:t>
            </a:r>
            <a:endParaRPr lang="en-US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32CB729-4109-F28F-2275-08E8B2305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22" y="1261908"/>
            <a:ext cx="11821347" cy="43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20512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revision>31</cp:revision>
  <dcterms:created xsi:type="dcterms:W3CDTF">2023-06-16T02:44:29Z</dcterms:created>
  <dcterms:modified xsi:type="dcterms:W3CDTF">2023-06-19T22:09:05Z</dcterms:modified>
</cp:coreProperties>
</file>